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85" r:id="rId3"/>
    <p:sldId id="296" r:id="rId4"/>
    <p:sldId id="297" r:id="rId5"/>
    <p:sldId id="298" r:id="rId6"/>
    <p:sldId id="299" r:id="rId7"/>
    <p:sldId id="300" r:id="rId8"/>
    <p:sldId id="259" r:id="rId9"/>
    <p:sldId id="301" r:id="rId10"/>
    <p:sldId id="302" r:id="rId11"/>
    <p:sldId id="303" r:id="rId12"/>
    <p:sldId id="304" r:id="rId13"/>
    <p:sldId id="305" r:id="rId14"/>
    <p:sldId id="306" r:id="rId15"/>
    <p:sldId id="313" r:id="rId16"/>
    <p:sldId id="307" r:id="rId17"/>
    <p:sldId id="314" r:id="rId18"/>
    <p:sldId id="308" r:id="rId19"/>
    <p:sldId id="316" r:id="rId20"/>
    <p:sldId id="309" r:id="rId21"/>
    <p:sldId id="315" r:id="rId22"/>
    <p:sldId id="310" r:id="rId23"/>
    <p:sldId id="318" r:id="rId24"/>
    <p:sldId id="311" r:id="rId25"/>
    <p:sldId id="317" r:id="rId26"/>
    <p:sldId id="312" r:id="rId27"/>
    <p:sldId id="327" r:id="rId28"/>
    <p:sldId id="319" r:id="rId29"/>
    <p:sldId id="328" r:id="rId30"/>
    <p:sldId id="320" r:id="rId31"/>
    <p:sldId id="329" r:id="rId32"/>
    <p:sldId id="321" r:id="rId33"/>
    <p:sldId id="330" r:id="rId34"/>
    <p:sldId id="322" r:id="rId35"/>
    <p:sldId id="331" r:id="rId36"/>
    <p:sldId id="332" r:id="rId37"/>
    <p:sldId id="333" r:id="rId38"/>
    <p:sldId id="334" r:id="rId39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41"/>
    </p:embeddedFont>
    <p:embeddedFont>
      <p:font typeface="Raleway ExtraBold" panose="020B0604020202020204" charset="0"/>
      <p:bold r:id="rId42"/>
      <p:boldItalic r:id="rId43"/>
    </p:embeddedFont>
    <p:embeddedFont>
      <p:font typeface="Raleway Light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peren Soydan" initials="AS" lastIdx="1" clrIdx="0">
    <p:extLst>
      <p:ext uri="{19B8F6BF-5375-455C-9EA6-DF929625EA0E}">
        <p15:presenceInfo xmlns:p15="http://schemas.microsoft.com/office/powerpoint/2012/main" userId="2727df0fef15bb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34343"/>
    <a:srgbClr val="4E4E4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4C4E6-AB16-49F6-9646-FAD85473AF51}" v="4100" dt="2019-10-31T23:38:54.709"/>
  </p1510:revLst>
</p1510:revInfo>
</file>

<file path=ppt/tableStyles.xml><?xml version="1.0" encoding="utf-8"?>
<a:tblStyleLst xmlns:a="http://schemas.openxmlformats.org/drawingml/2006/main" def="{254FC43B-6594-4E5F-B579-2DD5C9D41534}">
  <a:tblStyle styleId="{254FC43B-6594-4E5F-B579-2DD5C9D415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EAC03E-9F8A-4F08-9E48-EA8BEE8A756E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863307-701E-4554-A809-1EA60B328B03}">
      <dgm:prSet phldrT="[Text]"/>
      <dgm:spPr/>
      <dgm:t>
        <a:bodyPr/>
        <a:lstStyle/>
        <a:p>
          <a:r>
            <a:rPr lang="en-US" b="1" dirty="0" err="1">
              <a:latin typeface="Raleway Light" panose="020B0604020202020204" charset="0"/>
            </a:rPr>
            <a:t>Siber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Güvenlik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Temelleri</a:t>
          </a:r>
          <a:endParaRPr lang="en-US" b="1" dirty="0">
            <a:latin typeface="Raleway Light" panose="020B0604020202020204" charset="0"/>
          </a:endParaRPr>
        </a:p>
      </dgm:t>
    </dgm:pt>
    <dgm:pt modelId="{B31CF7F2-F655-42F4-A901-4BD83D1A2479}" type="parTrans" cxnId="{7BF1F482-94A6-4EB1-8211-85BA300B0027}">
      <dgm:prSet/>
      <dgm:spPr/>
      <dgm:t>
        <a:bodyPr/>
        <a:lstStyle/>
        <a:p>
          <a:endParaRPr lang="en-US"/>
        </a:p>
      </dgm:t>
    </dgm:pt>
    <dgm:pt modelId="{EE7EB6E4-8135-4177-A409-E413E737460A}" type="sibTrans" cxnId="{7BF1F482-94A6-4EB1-8211-85BA300B0027}">
      <dgm:prSet/>
      <dgm:spPr/>
      <dgm:t>
        <a:bodyPr/>
        <a:lstStyle/>
        <a:p>
          <a:endParaRPr lang="en-US"/>
        </a:p>
      </dgm:t>
    </dgm:pt>
    <dgm:pt modelId="{8C3CF9BA-F986-4D34-BD94-4D1EAD13AD43}">
      <dgm:prSet phldrT="[Text]" custT="1"/>
      <dgm:spPr/>
      <dgm:t>
        <a:bodyPr/>
        <a:lstStyle/>
        <a:p>
          <a:r>
            <a:rPr lang="en-US" sz="1400" b="1" dirty="0">
              <a:latin typeface="Raleway Light" panose="020B0604020202020204" charset="0"/>
            </a:rPr>
            <a:t>TCP/IP </a:t>
          </a:r>
          <a:r>
            <a:rPr lang="en-US" sz="1400" b="1" dirty="0" err="1">
              <a:latin typeface="Raleway Light" panose="020B0604020202020204" charset="0"/>
            </a:rPr>
            <a:t>ve</a:t>
          </a:r>
          <a:r>
            <a:rPr lang="en-US" sz="1400" b="1" dirty="0">
              <a:latin typeface="Raleway Light" panose="020B0604020202020204" charset="0"/>
            </a:rPr>
            <a:t> </a:t>
          </a:r>
          <a:r>
            <a:rPr lang="en-US" sz="1400" b="1" dirty="0" err="1">
              <a:latin typeface="Raleway Light" panose="020B0604020202020204" charset="0"/>
            </a:rPr>
            <a:t>Ağ</a:t>
          </a:r>
          <a:r>
            <a:rPr lang="en-US" sz="1400" b="1" dirty="0">
              <a:latin typeface="Raleway Light" panose="020B0604020202020204" charset="0"/>
            </a:rPr>
            <a:t> </a:t>
          </a:r>
          <a:r>
            <a:rPr lang="en-US" sz="1400" b="1" dirty="0" err="1">
              <a:latin typeface="Raleway Light" panose="020B0604020202020204" charset="0"/>
            </a:rPr>
            <a:t>Altyapısı</a:t>
          </a:r>
          <a:endParaRPr lang="en-US" sz="1400" b="1" dirty="0">
            <a:latin typeface="Raleway Light" panose="020B0604020202020204" charset="0"/>
          </a:endParaRPr>
        </a:p>
      </dgm:t>
    </dgm:pt>
    <dgm:pt modelId="{B0ACECFD-9865-437E-BD76-3C09F39A5F5F}" type="parTrans" cxnId="{F6331873-2216-4397-9957-836C0D859114}">
      <dgm:prSet/>
      <dgm:spPr/>
      <dgm:t>
        <a:bodyPr/>
        <a:lstStyle/>
        <a:p>
          <a:endParaRPr lang="en-US"/>
        </a:p>
      </dgm:t>
    </dgm:pt>
    <dgm:pt modelId="{8EE28EB4-8EAD-40CE-81EC-7F07CCD9EB50}" type="sibTrans" cxnId="{F6331873-2216-4397-9957-836C0D859114}">
      <dgm:prSet/>
      <dgm:spPr/>
      <dgm:t>
        <a:bodyPr/>
        <a:lstStyle/>
        <a:p>
          <a:endParaRPr lang="en-US"/>
        </a:p>
      </dgm:t>
    </dgm:pt>
    <dgm:pt modelId="{9E62DE82-0256-4B0B-8700-5EBACC0A4A92}">
      <dgm:prSet phldrT="[Text]" custT="1"/>
      <dgm:spPr/>
      <dgm:t>
        <a:bodyPr/>
        <a:lstStyle/>
        <a:p>
          <a:r>
            <a:rPr lang="en-US" sz="1400" b="1" dirty="0">
              <a:latin typeface="Raleway Light" panose="020B0604020202020204" charset="0"/>
            </a:rPr>
            <a:t>TCP/IP </a:t>
          </a:r>
          <a:r>
            <a:rPr lang="en-US" sz="1400" b="1" dirty="0" err="1">
              <a:latin typeface="Raleway Light" panose="020B0604020202020204" charset="0"/>
            </a:rPr>
            <a:t>Saldırıları</a:t>
          </a:r>
          <a:r>
            <a:rPr lang="en-US" sz="1400" b="1" dirty="0">
              <a:latin typeface="Raleway Light" panose="020B0604020202020204" charset="0"/>
            </a:rPr>
            <a:t> </a:t>
          </a:r>
          <a:r>
            <a:rPr lang="en-US" sz="1400" b="1" dirty="0" err="1">
              <a:latin typeface="Raleway Light" panose="020B0604020202020204" charset="0"/>
            </a:rPr>
            <a:t>ve</a:t>
          </a:r>
          <a:r>
            <a:rPr lang="en-US" sz="1400" b="1" dirty="0">
              <a:latin typeface="Raleway Light" panose="020B0604020202020204" charset="0"/>
            </a:rPr>
            <a:t> </a:t>
          </a:r>
          <a:r>
            <a:rPr lang="en-US" sz="1400" b="1" dirty="0" err="1">
              <a:latin typeface="Raleway Light" panose="020B0604020202020204" charset="0"/>
            </a:rPr>
            <a:t>Kriptografi</a:t>
          </a:r>
          <a:endParaRPr lang="en-US" sz="1400" b="1" dirty="0">
            <a:latin typeface="Raleway Light" panose="020B0604020202020204" charset="0"/>
          </a:endParaRPr>
        </a:p>
      </dgm:t>
    </dgm:pt>
    <dgm:pt modelId="{6338937A-28C4-4EF0-99D4-D8F2A17C81C0}" type="parTrans" cxnId="{AB70C778-B184-48BE-AAF9-D534E29B214F}">
      <dgm:prSet/>
      <dgm:spPr/>
      <dgm:t>
        <a:bodyPr/>
        <a:lstStyle/>
        <a:p>
          <a:endParaRPr lang="en-US"/>
        </a:p>
      </dgm:t>
    </dgm:pt>
    <dgm:pt modelId="{86A4EEB4-A789-4848-BB00-8A94E431FC9E}" type="sibTrans" cxnId="{AB70C778-B184-48BE-AAF9-D534E29B214F}">
      <dgm:prSet/>
      <dgm:spPr/>
      <dgm:t>
        <a:bodyPr/>
        <a:lstStyle/>
        <a:p>
          <a:endParaRPr lang="en-US"/>
        </a:p>
      </dgm:t>
    </dgm:pt>
    <dgm:pt modelId="{2EF92905-877C-4539-B5E8-576110410E55}">
      <dgm:prSet custT="1"/>
      <dgm:spPr/>
      <dgm:t>
        <a:bodyPr/>
        <a:lstStyle/>
        <a:p>
          <a:r>
            <a:rPr lang="en-US" sz="1100" b="1" dirty="0">
              <a:latin typeface="Raleway Light" panose="020B0604020202020204" charset="0"/>
            </a:rPr>
            <a:t>Bilgi </a:t>
          </a:r>
          <a:r>
            <a:rPr lang="en-US" sz="1100" b="1" dirty="0" err="1">
              <a:latin typeface="Raleway Light" panose="020B0604020202020204" charset="0"/>
            </a:rPr>
            <a:t>Güvenliği</a:t>
          </a:r>
          <a:r>
            <a:rPr lang="en-US" sz="1100" b="1" dirty="0">
              <a:latin typeface="Raleway Light" panose="020B0604020202020204" charset="0"/>
            </a:rPr>
            <a:t>, </a:t>
          </a:r>
          <a:r>
            <a:rPr lang="en-US" sz="1100" b="1" dirty="0" err="1">
              <a:latin typeface="Raleway Light" panose="020B0604020202020204" charset="0"/>
            </a:rPr>
            <a:t>Ağ</a:t>
          </a:r>
          <a:r>
            <a:rPr lang="en-US" sz="1100" b="1" dirty="0">
              <a:latin typeface="Raleway Light" panose="020B0604020202020204" charset="0"/>
            </a:rPr>
            <a:t> </a:t>
          </a:r>
          <a:r>
            <a:rPr lang="en-US" sz="1100" b="1" dirty="0" err="1">
              <a:latin typeface="Raleway Light" panose="020B0604020202020204" charset="0"/>
            </a:rPr>
            <a:t>Uygulamaları</a:t>
          </a:r>
          <a:r>
            <a:rPr lang="en-US" sz="1100" b="1" dirty="0">
              <a:latin typeface="Raleway Light" panose="020B0604020202020204" charset="0"/>
            </a:rPr>
            <a:t> </a:t>
          </a:r>
          <a:r>
            <a:rPr lang="en-US" sz="1100" b="1" dirty="0" err="1">
              <a:latin typeface="Raleway Light" panose="020B0604020202020204" charset="0"/>
            </a:rPr>
            <a:t>ve</a:t>
          </a:r>
          <a:r>
            <a:rPr lang="en-US" sz="1100" b="1" dirty="0">
              <a:latin typeface="Raleway Light" panose="020B0604020202020204" charset="0"/>
            </a:rPr>
            <a:t> </a:t>
          </a:r>
          <a:r>
            <a:rPr lang="en-US" sz="1100" b="1" dirty="0" err="1">
              <a:latin typeface="Raleway Light" panose="020B0604020202020204" charset="0"/>
            </a:rPr>
            <a:t>Saldırıları</a:t>
          </a:r>
          <a:endParaRPr lang="en-US" sz="1100" b="1" dirty="0">
            <a:latin typeface="Raleway Light" panose="020B0604020202020204" charset="0"/>
          </a:endParaRPr>
        </a:p>
      </dgm:t>
    </dgm:pt>
    <dgm:pt modelId="{B61B1CCD-33F1-4449-BA16-B15C74BFBBE8}" type="parTrans" cxnId="{4B64FC60-0BF0-4CE3-A833-42D6831B8546}">
      <dgm:prSet/>
      <dgm:spPr/>
      <dgm:t>
        <a:bodyPr/>
        <a:lstStyle/>
        <a:p>
          <a:endParaRPr lang="en-US"/>
        </a:p>
      </dgm:t>
    </dgm:pt>
    <dgm:pt modelId="{A10C242B-A6ED-4BBD-B34A-B606D259EAC5}" type="sibTrans" cxnId="{4B64FC60-0BF0-4CE3-A833-42D6831B8546}">
      <dgm:prSet/>
      <dgm:spPr/>
      <dgm:t>
        <a:bodyPr/>
        <a:lstStyle/>
        <a:p>
          <a:endParaRPr lang="en-US"/>
        </a:p>
      </dgm:t>
    </dgm:pt>
    <dgm:pt modelId="{01081C80-8670-404A-B644-3096DBC90621}">
      <dgm:prSet phldrT="[Text]"/>
      <dgm:spPr/>
      <dgm:t>
        <a:bodyPr/>
        <a:lstStyle/>
        <a:p>
          <a:r>
            <a:rPr lang="en-US" b="1" dirty="0">
              <a:latin typeface="Raleway Light" panose="020B0604020202020204" charset="0"/>
            </a:rPr>
            <a:t>Windows </a:t>
          </a:r>
          <a:r>
            <a:rPr lang="en-US" b="1" dirty="0" err="1">
              <a:latin typeface="Raleway Light" panose="020B0604020202020204" charset="0"/>
            </a:rPr>
            <a:t>Sistem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Temelleri</a:t>
          </a:r>
          <a:endParaRPr lang="en-US" b="1" dirty="0">
            <a:latin typeface="Raleway Light" panose="020B0604020202020204" charset="0"/>
          </a:endParaRPr>
        </a:p>
      </dgm:t>
    </dgm:pt>
    <dgm:pt modelId="{78342359-D0EC-48FB-B818-87A579020345}" type="parTrans" cxnId="{6C439016-9EA2-4DE9-8AE9-33DC46832A62}">
      <dgm:prSet/>
      <dgm:spPr/>
      <dgm:t>
        <a:bodyPr/>
        <a:lstStyle/>
        <a:p>
          <a:endParaRPr lang="en-US"/>
        </a:p>
      </dgm:t>
    </dgm:pt>
    <dgm:pt modelId="{E3A05994-BA57-4ECD-8267-EFBBE47174AA}" type="sibTrans" cxnId="{6C439016-9EA2-4DE9-8AE9-33DC46832A62}">
      <dgm:prSet/>
      <dgm:spPr/>
      <dgm:t>
        <a:bodyPr/>
        <a:lstStyle/>
        <a:p>
          <a:endParaRPr lang="en-US"/>
        </a:p>
      </dgm:t>
    </dgm:pt>
    <dgm:pt modelId="{53ECBC8D-AE7B-4289-ACD5-C9F75E6A77F9}" type="pres">
      <dgm:prSet presAssocID="{C4EAC03E-9F8A-4F08-9E48-EA8BEE8A756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73539C6-B176-4785-954B-76430B63A155}" type="pres">
      <dgm:prSet presAssocID="{01081C80-8670-404A-B644-3096DBC90621}" presName="Accent5" presStyleCnt="0"/>
      <dgm:spPr/>
    </dgm:pt>
    <dgm:pt modelId="{C9CAFB53-9031-4CE1-A427-CA05FBB00ADF}" type="pres">
      <dgm:prSet presAssocID="{01081C80-8670-404A-B644-3096DBC90621}" presName="Accent" presStyleLbl="node1" presStyleIdx="0" presStyleCnt="5"/>
      <dgm:spPr/>
    </dgm:pt>
    <dgm:pt modelId="{E1A77A37-2055-469B-AA15-8DB0376D713A}" type="pres">
      <dgm:prSet presAssocID="{01081C80-8670-404A-B644-3096DBC90621}" presName="ParentBackground5" presStyleCnt="0"/>
      <dgm:spPr/>
    </dgm:pt>
    <dgm:pt modelId="{DD234F30-BE8E-4231-99F0-C0906E157C76}" type="pres">
      <dgm:prSet presAssocID="{01081C80-8670-404A-B644-3096DBC90621}" presName="ParentBackground" presStyleLbl="fgAcc1" presStyleIdx="0" presStyleCnt="5"/>
      <dgm:spPr/>
    </dgm:pt>
    <dgm:pt modelId="{6D1271B9-234A-4940-9EB6-EBEFE8615F64}" type="pres">
      <dgm:prSet presAssocID="{01081C80-8670-404A-B644-3096DBC90621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EAB7815-99AE-4C20-8584-3A0CB3D53732}" type="pres">
      <dgm:prSet presAssocID="{2EF92905-877C-4539-B5E8-576110410E55}" presName="Accent4" presStyleCnt="0"/>
      <dgm:spPr/>
    </dgm:pt>
    <dgm:pt modelId="{A422E4A1-2FA3-4798-A561-8C98A840E220}" type="pres">
      <dgm:prSet presAssocID="{2EF92905-877C-4539-B5E8-576110410E55}" presName="Accent" presStyleLbl="node1" presStyleIdx="1" presStyleCnt="5"/>
      <dgm:spPr/>
    </dgm:pt>
    <dgm:pt modelId="{D97EA46A-8F75-4042-A9E2-F8C7715F96C7}" type="pres">
      <dgm:prSet presAssocID="{2EF92905-877C-4539-B5E8-576110410E55}" presName="ParentBackground4" presStyleCnt="0"/>
      <dgm:spPr/>
    </dgm:pt>
    <dgm:pt modelId="{1FFCB9E7-FE80-4CE7-8C72-98E8FBA37D92}" type="pres">
      <dgm:prSet presAssocID="{2EF92905-877C-4539-B5E8-576110410E55}" presName="ParentBackground" presStyleLbl="fgAcc1" presStyleIdx="1" presStyleCnt="5"/>
      <dgm:spPr/>
    </dgm:pt>
    <dgm:pt modelId="{2EBD63B6-FE02-4CA0-B1CC-23C0201D21EC}" type="pres">
      <dgm:prSet presAssocID="{2EF92905-877C-4539-B5E8-576110410E55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FF53ECE-FE3F-41C2-83C9-DE1C16EE751D}" type="pres">
      <dgm:prSet presAssocID="{9E62DE82-0256-4B0B-8700-5EBACC0A4A92}" presName="Accent3" presStyleCnt="0"/>
      <dgm:spPr/>
    </dgm:pt>
    <dgm:pt modelId="{2252A147-CCF7-4C34-A2D2-6F574781DC41}" type="pres">
      <dgm:prSet presAssocID="{9E62DE82-0256-4B0B-8700-5EBACC0A4A92}" presName="Accent" presStyleLbl="node1" presStyleIdx="2" presStyleCnt="5"/>
      <dgm:spPr/>
    </dgm:pt>
    <dgm:pt modelId="{16476C26-0384-4DDC-9137-F57A97E6CA1F}" type="pres">
      <dgm:prSet presAssocID="{9E62DE82-0256-4B0B-8700-5EBACC0A4A92}" presName="ParentBackground3" presStyleCnt="0"/>
      <dgm:spPr/>
    </dgm:pt>
    <dgm:pt modelId="{B81A7DF9-91F0-42DD-9EF6-C84D78B7495F}" type="pres">
      <dgm:prSet presAssocID="{9E62DE82-0256-4B0B-8700-5EBACC0A4A92}" presName="ParentBackground" presStyleLbl="fgAcc1" presStyleIdx="2" presStyleCnt="5"/>
      <dgm:spPr/>
    </dgm:pt>
    <dgm:pt modelId="{979A1406-2BB6-4BAC-A8C1-B6DD115CF5C1}" type="pres">
      <dgm:prSet presAssocID="{9E62DE82-0256-4B0B-8700-5EBACC0A4A9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57A6666-9C9C-4A60-98FD-2FC4E61DF588}" type="pres">
      <dgm:prSet presAssocID="{8C3CF9BA-F986-4D34-BD94-4D1EAD13AD43}" presName="Accent2" presStyleCnt="0"/>
      <dgm:spPr/>
    </dgm:pt>
    <dgm:pt modelId="{F57046E8-10D9-40AF-8CF0-C09ECC268A45}" type="pres">
      <dgm:prSet presAssocID="{8C3CF9BA-F986-4D34-BD94-4D1EAD13AD43}" presName="Accent" presStyleLbl="node1" presStyleIdx="3" presStyleCnt="5"/>
      <dgm:spPr/>
    </dgm:pt>
    <dgm:pt modelId="{0DD9A984-5E97-4C36-9A5E-46E0FA657B81}" type="pres">
      <dgm:prSet presAssocID="{8C3CF9BA-F986-4D34-BD94-4D1EAD13AD43}" presName="ParentBackground2" presStyleCnt="0"/>
      <dgm:spPr/>
    </dgm:pt>
    <dgm:pt modelId="{53E5C163-D79A-42E1-9E72-BCB8C0894C30}" type="pres">
      <dgm:prSet presAssocID="{8C3CF9BA-F986-4D34-BD94-4D1EAD13AD43}" presName="ParentBackground" presStyleLbl="fgAcc1" presStyleIdx="3" presStyleCnt="5"/>
      <dgm:spPr/>
    </dgm:pt>
    <dgm:pt modelId="{73229E01-FF93-4501-8BE1-52B86CD7ACC6}" type="pres">
      <dgm:prSet presAssocID="{8C3CF9BA-F986-4D34-BD94-4D1EAD13AD43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00A8092-B353-481A-8C75-3CA3549253AD}" type="pres">
      <dgm:prSet presAssocID="{D2863307-701E-4554-A809-1EA60B328B03}" presName="Accent1" presStyleCnt="0"/>
      <dgm:spPr/>
    </dgm:pt>
    <dgm:pt modelId="{8CA2F470-C0AC-4C72-98DE-984EACE27108}" type="pres">
      <dgm:prSet presAssocID="{D2863307-701E-4554-A809-1EA60B328B03}" presName="Accent" presStyleLbl="node1" presStyleIdx="4" presStyleCnt="5"/>
      <dgm:spPr/>
    </dgm:pt>
    <dgm:pt modelId="{EC741ABE-D7D5-445B-B6E0-C8BFF9DCDBA9}" type="pres">
      <dgm:prSet presAssocID="{D2863307-701E-4554-A809-1EA60B328B03}" presName="ParentBackground1" presStyleCnt="0"/>
      <dgm:spPr/>
    </dgm:pt>
    <dgm:pt modelId="{9A70A43B-0629-4607-85D8-A4B8B3903097}" type="pres">
      <dgm:prSet presAssocID="{D2863307-701E-4554-A809-1EA60B328B03}" presName="ParentBackground" presStyleLbl="fgAcc1" presStyleIdx="4" presStyleCnt="5"/>
      <dgm:spPr/>
    </dgm:pt>
    <dgm:pt modelId="{682B4443-3869-46AB-8139-57AB9E47DBEE}" type="pres">
      <dgm:prSet presAssocID="{D2863307-701E-4554-A809-1EA60B328B0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D5EF807-4825-41AF-B582-9F1B8853A294}" type="presOf" srcId="{D2863307-701E-4554-A809-1EA60B328B03}" destId="{682B4443-3869-46AB-8139-57AB9E47DBEE}" srcOrd="1" destOrd="0" presId="urn:microsoft.com/office/officeart/2011/layout/CircleProcess"/>
    <dgm:cxn modelId="{6C439016-9EA2-4DE9-8AE9-33DC46832A62}" srcId="{C4EAC03E-9F8A-4F08-9E48-EA8BEE8A756E}" destId="{01081C80-8670-404A-B644-3096DBC90621}" srcOrd="4" destOrd="0" parTransId="{78342359-D0EC-48FB-B818-87A579020345}" sibTransId="{E3A05994-BA57-4ECD-8267-EFBBE47174AA}"/>
    <dgm:cxn modelId="{E3060619-E23D-47BE-B8CF-6F08A393C9B9}" type="presOf" srcId="{01081C80-8670-404A-B644-3096DBC90621}" destId="{6D1271B9-234A-4940-9EB6-EBEFE8615F64}" srcOrd="1" destOrd="0" presId="urn:microsoft.com/office/officeart/2011/layout/CircleProcess"/>
    <dgm:cxn modelId="{F040941A-A687-40F6-9893-1145B709DE6A}" type="presOf" srcId="{01081C80-8670-404A-B644-3096DBC90621}" destId="{DD234F30-BE8E-4231-99F0-C0906E157C76}" srcOrd="0" destOrd="0" presId="urn:microsoft.com/office/officeart/2011/layout/CircleProcess"/>
    <dgm:cxn modelId="{AF9C952C-1816-4F13-99E0-B0F236910E2F}" type="presOf" srcId="{D2863307-701E-4554-A809-1EA60B328B03}" destId="{9A70A43B-0629-4607-85D8-A4B8B3903097}" srcOrd="0" destOrd="0" presId="urn:microsoft.com/office/officeart/2011/layout/CircleProcess"/>
    <dgm:cxn modelId="{3EE3053C-4506-458E-8F66-ED759BE4380B}" type="presOf" srcId="{2EF92905-877C-4539-B5E8-576110410E55}" destId="{2EBD63B6-FE02-4CA0-B1CC-23C0201D21EC}" srcOrd="1" destOrd="0" presId="urn:microsoft.com/office/officeart/2011/layout/CircleProcess"/>
    <dgm:cxn modelId="{4B64FC60-0BF0-4CE3-A833-42D6831B8546}" srcId="{C4EAC03E-9F8A-4F08-9E48-EA8BEE8A756E}" destId="{2EF92905-877C-4539-B5E8-576110410E55}" srcOrd="3" destOrd="0" parTransId="{B61B1CCD-33F1-4449-BA16-B15C74BFBBE8}" sibTransId="{A10C242B-A6ED-4BBD-B34A-B606D259EAC5}"/>
    <dgm:cxn modelId="{F6331873-2216-4397-9957-836C0D859114}" srcId="{C4EAC03E-9F8A-4F08-9E48-EA8BEE8A756E}" destId="{8C3CF9BA-F986-4D34-BD94-4D1EAD13AD43}" srcOrd="1" destOrd="0" parTransId="{B0ACECFD-9865-437E-BD76-3C09F39A5F5F}" sibTransId="{8EE28EB4-8EAD-40CE-81EC-7F07CCD9EB50}"/>
    <dgm:cxn modelId="{AB70C778-B184-48BE-AAF9-D534E29B214F}" srcId="{C4EAC03E-9F8A-4F08-9E48-EA8BEE8A756E}" destId="{9E62DE82-0256-4B0B-8700-5EBACC0A4A92}" srcOrd="2" destOrd="0" parTransId="{6338937A-28C4-4EF0-99D4-D8F2A17C81C0}" sibTransId="{86A4EEB4-A789-4848-BB00-8A94E431FC9E}"/>
    <dgm:cxn modelId="{D7AD655A-95C2-4256-85B3-2F1D66FF6BEE}" type="presOf" srcId="{9E62DE82-0256-4B0B-8700-5EBACC0A4A92}" destId="{B81A7DF9-91F0-42DD-9EF6-C84D78B7495F}" srcOrd="0" destOrd="0" presId="urn:microsoft.com/office/officeart/2011/layout/CircleProcess"/>
    <dgm:cxn modelId="{7BF1F482-94A6-4EB1-8211-85BA300B0027}" srcId="{C4EAC03E-9F8A-4F08-9E48-EA8BEE8A756E}" destId="{D2863307-701E-4554-A809-1EA60B328B03}" srcOrd="0" destOrd="0" parTransId="{B31CF7F2-F655-42F4-A901-4BD83D1A2479}" sibTransId="{EE7EB6E4-8135-4177-A409-E413E737460A}"/>
    <dgm:cxn modelId="{97776A8F-F014-4010-958E-F49FFF6E41DB}" type="presOf" srcId="{C4EAC03E-9F8A-4F08-9E48-EA8BEE8A756E}" destId="{53ECBC8D-AE7B-4289-ACD5-C9F75E6A77F9}" srcOrd="0" destOrd="0" presId="urn:microsoft.com/office/officeart/2011/layout/CircleProcess"/>
    <dgm:cxn modelId="{0E63A997-9C6D-4A3E-BD33-8B50820BAFFF}" type="presOf" srcId="{8C3CF9BA-F986-4D34-BD94-4D1EAD13AD43}" destId="{73229E01-FF93-4501-8BE1-52B86CD7ACC6}" srcOrd="1" destOrd="0" presId="urn:microsoft.com/office/officeart/2011/layout/CircleProcess"/>
    <dgm:cxn modelId="{17E3E5E7-C7C4-46AB-9B57-0AA4193647CD}" type="presOf" srcId="{9E62DE82-0256-4B0B-8700-5EBACC0A4A92}" destId="{979A1406-2BB6-4BAC-A8C1-B6DD115CF5C1}" srcOrd="1" destOrd="0" presId="urn:microsoft.com/office/officeart/2011/layout/CircleProcess"/>
    <dgm:cxn modelId="{6FD38DF7-3090-4FE7-82BA-7DFD83416D1A}" type="presOf" srcId="{2EF92905-877C-4539-B5E8-576110410E55}" destId="{1FFCB9E7-FE80-4CE7-8C72-98E8FBA37D92}" srcOrd="0" destOrd="0" presId="urn:microsoft.com/office/officeart/2011/layout/CircleProcess"/>
    <dgm:cxn modelId="{6C54C7F9-F822-459A-884C-25DFB2A160EF}" type="presOf" srcId="{8C3CF9BA-F986-4D34-BD94-4D1EAD13AD43}" destId="{53E5C163-D79A-42E1-9E72-BCB8C0894C30}" srcOrd="0" destOrd="0" presId="urn:microsoft.com/office/officeart/2011/layout/CircleProcess"/>
    <dgm:cxn modelId="{52345EF8-1D0F-44F2-B36F-FFA41C4CD5C3}" type="presParOf" srcId="{53ECBC8D-AE7B-4289-ACD5-C9F75E6A77F9}" destId="{773539C6-B176-4785-954B-76430B63A155}" srcOrd="0" destOrd="0" presId="urn:microsoft.com/office/officeart/2011/layout/CircleProcess"/>
    <dgm:cxn modelId="{C8ECF378-7AD1-43FE-A338-D00582EE347D}" type="presParOf" srcId="{773539C6-B176-4785-954B-76430B63A155}" destId="{C9CAFB53-9031-4CE1-A427-CA05FBB00ADF}" srcOrd="0" destOrd="0" presId="urn:microsoft.com/office/officeart/2011/layout/CircleProcess"/>
    <dgm:cxn modelId="{E3042318-6252-45F5-8A51-21960CF6A254}" type="presParOf" srcId="{53ECBC8D-AE7B-4289-ACD5-C9F75E6A77F9}" destId="{E1A77A37-2055-469B-AA15-8DB0376D713A}" srcOrd="1" destOrd="0" presId="urn:microsoft.com/office/officeart/2011/layout/CircleProcess"/>
    <dgm:cxn modelId="{A97A0960-7695-4334-B209-8A7D08B16D67}" type="presParOf" srcId="{E1A77A37-2055-469B-AA15-8DB0376D713A}" destId="{DD234F30-BE8E-4231-99F0-C0906E157C76}" srcOrd="0" destOrd="0" presId="urn:microsoft.com/office/officeart/2011/layout/CircleProcess"/>
    <dgm:cxn modelId="{4130E10F-44BC-4745-AC54-4232CCDDB9E7}" type="presParOf" srcId="{53ECBC8D-AE7B-4289-ACD5-C9F75E6A77F9}" destId="{6D1271B9-234A-4940-9EB6-EBEFE8615F64}" srcOrd="2" destOrd="0" presId="urn:microsoft.com/office/officeart/2011/layout/CircleProcess"/>
    <dgm:cxn modelId="{7872D709-2B88-4993-AD01-AFDAD3FADF91}" type="presParOf" srcId="{53ECBC8D-AE7B-4289-ACD5-C9F75E6A77F9}" destId="{9EAB7815-99AE-4C20-8584-3A0CB3D53732}" srcOrd="3" destOrd="0" presId="urn:microsoft.com/office/officeart/2011/layout/CircleProcess"/>
    <dgm:cxn modelId="{BFD9FB61-6AE8-4771-BC21-172AA0748668}" type="presParOf" srcId="{9EAB7815-99AE-4C20-8584-3A0CB3D53732}" destId="{A422E4A1-2FA3-4798-A561-8C98A840E220}" srcOrd="0" destOrd="0" presId="urn:microsoft.com/office/officeart/2011/layout/CircleProcess"/>
    <dgm:cxn modelId="{8D35234F-9FD3-4F18-AEF5-28F610539BB1}" type="presParOf" srcId="{53ECBC8D-AE7B-4289-ACD5-C9F75E6A77F9}" destId="{D97EA46A-8F75-4042-A9E2-F8C7715F96C7}" srcOrd="4" destOrd="0" presId="urn:microsoft.com/office/officeart/2011/layout/CircleProcess"/>
    <dgm:cxn modelId="{EF3D4E90-50FB-4060-A4CE-78D68083784C}" type="presParOf" srcId="{D97EA46A-8F75-4042-A9E2-F8C7715F96C7}" destId="{1FFCB9E7-FE80-4CE7-8C72-98E8FBA37D92}" srcOrd="0" destOrd="0" presId="urn:microsoft.com/office/officeart/2011/layout/CircleProcess"/>
    <dgm:cxn modelId="{496C72C6-B9C3-4F88-B08F-F1B444E5D7EB}" type="presParOf" srcId="{53ECBC8D-AE7B-4289-ACD5-C9F75E6A77F9}" destId="{2EBD63B6-FE02-4CA0-B1CC-23C0201D21EC}" srcOrd="5" destOrd="0" presId="urn:microsoft.com/office/officeart/2011/layout/CircleProcess"/>
    <dgm:cxn modelId="{AB108F9C-130F-46DD-8188-A0ACD62BFB17}" type="presParOf" srcId="{53ECBC8D-AE7B-4289-ACD5-C9F75E6A77F9}" destId="{BFF53ECE-FE3F-41C2-83C9-DE1C16EE751D}" srcOrd="6" destOrd="0" presId="urn:microsoft.com/office/officeart/2011/layout/CircleProcess"/>
    <dgm:cxn modelId="{FE213EBA-1BAA-40E9-B3E3-BC24F5E4D88C}" type="presParOf" srcId="{BFF53ECE-FE3F-41C2-83C9-DE1C16EE751D}" destId="{2252A147-CCF7-4C34-A2D2-6F574781DC41}" srcOrd="0" destOrd="0" presId="urn:microsoft.com/office/officeart/2011/layout/CircleProcess"/>
    <dgm:cxn modelId="{134E0EC1-4F71-4D9A-B14E-CE7FE640BE07}" type="presParOf" srcId="{53ECBC8D-AE7B-4289-ACD5-C9F75E6A77F9}" destId="{16476C26-0384-4DDC-9137-F57A97E6CA1F}" srcOrd="7" destOrd="0" presId="urn:microsoft.com/office/officeart/2011/layout/CircleProcess"/>
    <dgm:cxn modelId="{004021CE-8DEA-4B7E-9078-4D4AC4F8C77D}" type="presParOf" srcId="{16476C26-0384-4DDC-9137-F57A97E6CA1F}" destId="{B81A7DF9-91F0-42DD-9EF6-C84D78B7495F}" srcOrd="0" destOrd="0" presId="urn:microsoft.com/office/officeart/2011/layout/CircleProcess"/>
    <dgm:cxn modelId="{6350E5A6-E1EC-488F-B12D-99E20F9C8413}" type="presParOf" srcId="{53ECBC8D-AE7B-4289-ACD5-C9F75E6A77F9}" destId="{979A1406-2BB6-4BAC-A8C1-B6DD115CF5C1}" srcOrd="8" destOrd="0" presId="urn:microsoft.com/office/officeart/2011/layout/CircleProcess"/>
    <dgm:cxn modelId="{7767FF36-6F1A-4546-BD2A-B912101B74B6}" type="presParOf" srcId="{53ECBC8D-AE7B-4289-ACD5-C9F75E6A77F9}" destId="{457A6666-9C9C-4A60-98FD-2FC4E61DF588}" srcOrd="9" destOrd="0" presId="urn:microsoft.com/office/officeart/2011/layout/CircleProcess"/>
    <dgm:cxn modelId="{881601DC-C8AD-4910-883B-85B43E6FA25A}" type="presParOf" srcId="{457A6666-9C9C-4A60-98FD-2FC4E61DF588}" destId="{F57046E8-10D9-40AF-8CF0-C09ECC268A45}" srcOrd="0" destOrd="0" presId="urn:microsoft.com/office/officeart/2011/layout/CircleProcess"/>
    <dgm:cxn modelId="{EBA98C70-911A-4453-9E8A-87C113BA5016}" type="presParOf" srcId="{53ECBC8D-AE7B-4289-ACD5-C9F75E6A77F9}" destId="{0DD9A984-5E97-4C36-9A5E-46E0FA657B81}" srcOrd="10" destOrd="0" presId="urn:microsoft.com/office/officeart/2011/layout/CircleProcess"/>
    <dgm:cxn modelId="{8D2E5A2A-1F3E-403D-9CBD-83B448463289}" type="presParOf" srcId="{0DD9A984-5E97-4C36-9A5E-46E0FA657B81}" destId="{53E5C163-D79A-42E1-9E72-BCB8C0894C30}" srcOrd="0" destOrd="0" presId="urn:microsoft.com/office/officeart/2011/layout/CircleProcess"/>
    <dgm:cxn modelId="{28DD61DB-4A58-4372-ACF1-B9A941D1E246}" type="presParOf" srcId="{53ECBC8D-AE7B-4289-ACD5-C9F75E6A77F9}" destId="{73229E01-FF93-4501-8BE1-52B86CD7ACC6}" srcOrd="11" destOrd="0" presId="urn:microsoft.com/office/officeart/2011/layout/CircleProcess"/>
    <dgm:cxn modelId="{ECA1FB8C-CF38-487C-BA42-2A77CDAF1A92}" type="presParOf" srcId="{53ECBC8D-AE7B-4289-ACD5-C9F75E6A77F9}" destId="{600A8092-B353-481A-8C75-3CA3549253AD}" srcOrd="12" destOrd="0" presId="urn:microsoft.com/office/officeart/2011/layout/CircleProcess"/>
    <dgm:cxn modelId="{C90F987C-5DEE-4610-8A2D-80A364BD8EBF}" type="presParOf" srcId="{600A8092-B353-481A-8C75-3CA3549253AD}" destId="{8CA2F470-C0AC-4C72-98DE-984EACE27108}" srcOrd="0" destOrd="0" presId="urn:microsoft.com/office/officeart/2011/layout/CircleProcess"/>
    <dgm:cxn modelId="{A1C72586-EAA1-4105-83DB-9C3FF313CD18}" type="presParOf" srcId="{53ECBC8D-AE7B-4289-ACD5-C9F75E6A77F9}" destId="{EC741ABE-D7D5-445B-B6E0-C8BFF9DCDBA9}" srcOrd="13" destOrd="0" presId="urn:microsoft.com/office/officeart/2011/layout/CircleProcess"/>
    <dgm:cxn modelId="{3FDF81FA-9C22-45FD-8ABD-F17C43AF891E}" type="presParOf" srcId="{EC741ABE-D7D5-445B-B6E0-C8BFF9DCDBA9}" destId="{9A70A43B-0629-4607-85D8-A4B8B3903097}" srcOrd="0" destOrd="0" presId="urn:microsoft.com/office/officeart/2011/layout/CircleProcess"/>
    <dgm:cxn modelId="{26B44A62-955C-4D33-A7F8-A50BD47B4708}" type="presParOf" srcId="{53ECBC8D-AE7B-4289-ACD5-C9F75E6A77F9}" destId="{682B4443-3869-46AB-8139-57AB9E47DBEE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EAC03E-9F8A-4F08-9E48-EA8BEE8A756E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863307-701E-4554-A809-1EA60B328B03}">
      <dgm:prSet phldrT="[Text]"/>
      <dgm:spPr/>
      <dgm:t>
        <a:bodyPr/>
        <a:lstStyle/>
        <a:p>
          <a:r>
            <a:rPr lang="en-US" b="1" dirty="0">
              <a:latin typeface="Raleway Light" panose="020B0604020202020204" charset="0"/>
            </a:rPr>
            <a:t>Linux </a:t>
          </a:r>
          <a:r>
            <a:rPr lang="en-US" b="1" dirty="0" err="1">
              <a:latin typeface="Raleway Light" panose="020B0604020202020204" charset="0"/>
            </a:rPr>
            <a:t>Sistem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Temelleri</a:t>
          </a:r>
          <a:endParaRPr lang="en-US" b="1" dirty="0">
            <a:latin typeface="Raleway Light" panose="020B0604020202020204" charset="0"/>
          </a:endParaRPr>
        </a:p>
      </dgm:t>
    </dgm:pt>
    <dgm:pt modelId="{B31CF7F2-F655-42F4-A901-4BD83D1A2479}" type="parTrans" cxnId="{7BF1F482-94A6-4EB1-8211-85BA300B0027}">
      <dgm:prSet/>
      <dgm:spPr/>
      <dgm:t>
        <a:bodyPr/>
        <a:lstStyle/>
        <a:p>
          <a:endParaRPr lang="en-US"/>
        </a:p>
      </dgm:t>
    </dgm:pt>
    <dgm:pt modelId="{EE7EB6E4-8135-4177-A409-E413E737460A}" type="sibTrans" cxnId="{7BF1F482-94A6-4EB1-8211-85BA300B0027}">
      <dgm:prSet/>
      <dgm:spPr/>
      <dgm:t>
        <a:bodyPr/>
        <a:lstStyle/>
        <a:p>
          <a:endParaRPr lang="en-US"/>
        </a:p>
      </dgm:t>
    </dgm:pt>
    <dgm:pt modelId="{8C3CF9BA-F986-4D34-BD94-4D1EAD13AD43}">
      <dgm:prSet phldrT="[Text]"/>
      <dgm:spPr/>
      <dgm:t>
        <a:bodyPr/>
        <a:lstStyle/>
        <a:p>
          <a:r>
            <a:rPr lang="en-US" b="1" dirty="0">
              <a:latin typeface="Raleway Light" panose="020B0604020202020204" charset="0"/>
            </a:rPr>
            <a:t>Endpoint </a:t>
          </a:r>
          <a:r>
            <a:rPr lang="en-US" b="1" dirty="0" err="1">
              <a:latin typeface="Raleway Light" panose="020B0604020202020204" charset="0"/>
            </a:rPr>
            <a:t>Saldırıları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ve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Korunma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Teknolojileri</a:t>
          </a:r>
          <a:endParaRPr lang="en-US" b="1" dirty="0">
            <a:latin typeface="Raleway Light" panose="020B0604020202020204" charset="0"/>
          </a:endParaRPr>
        </a:p>
      </dgm:t>
    </dgm:pt>
    <dgm:pt modelId="{B0ACECFD-9865-437E-BD76-3C09F39A5F5F}" type="parTrans" cxnId="{F6331873-2216-4397-9957-836C0D859114}">
      <dgm:prSet/>
      <dgm:spPr/>
      <dgm:t>
        <a:bodyPr/>
        <a:lstStyle/>
        <a:p>
          <a:endParaRPr lang="en-US"/>
        </a:p>
      </dgm:t>
    </dgm:pt>
    <dgm:pt modelId="{8EE28EB4-8EAD-40CE-81EC-7F07CCD9EB50}" type="sibTrans" cxnId="{F6331873-2216-4397-9957-836C0D859114}">
      <dgm:prSet/>
      <dgm:spPr/>
      <dgm:t>
        <a:bodyPr/>
        <a:lstStyle/>
        <a:p>
          <a:endParaRPr lang="en-US"/>
        </a:p>
      </dgm:t>
    </dgm:pt>
    <dgm:pt modelId="{9E62DE82-0256-4B0B-8700-5EBACC0A4A92}">
      <dgm:prSet phldrT="[Text]"/>
      <dgm:spPr/>
      <dgm:t>
        <a:bodyPr/>
        <a:lstStyle/>
        <a:p>
          <a:r>
            <a:rPr lang="en-US" b="1" dirty="0" err="1">
              <a:latin typeface="Raleway Light" panose="020B0604020202020204" charset="0"/>
            </a:rPr>
            <a:t>Ağ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ve</a:t>
          </a:r>
          <a:r>
            <a:rPr lang="en-US" b="1" dirty="0">
              <a:latin typeface="Raleway Light" panose="020B0604020202020204" charset="0"/>
            </a:rPr>
            <a:t> Son </a:t>
          </a:r>
          <a:r>
            <a:rPr lang="en-US" b="1" dirty="0" err="1">
              <a:latin typeface="Raleway Light" panose="020B0604020202020204" charset="0"/>
            </a:rPr>
            <a:t>Nokta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Güvenlik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Teknolojileri</a:t>
          </a:r>
          <a:endParaRPr lang="en-US" b="1" dirty="0">
            <a:latin typeface="Raleway Light" panose="020B0604020202020204" charset="0"/>
          </a:endParaRPr>
        </a:p>
      </dgm:t>
    </dgm:pt>
    <dgm:pt modelId="{6338937A-28C4-4EF0-99D4-D8F2A17C81C0}" type="parTrans" cxnId="{AB70C778-B184-48BE-AAF9-D534E29B214F}">
      <dgm:prSet/>
      <dgm:spPr/>
      <dgm:t>
        <a:bodyPr/>
        <a:lstStyle/>
        <a:p>
          <a:endParaRPr lang="en-US"/>
        </a:p>
      </dgm:t>
    </dgm:pt>
    <dgm:pt modelId="{86A4EEB4-A789-4848-BB00-8A94E431FC9E}" type="sibTrans" cxnId="{AB70C778-B184-48BE-AAF9-D534E29B214F}">
      <dgm:prSet/>
      <dgm:spPr/>
      <dgm:t>
        <a:bodyPr/>
        <a:lstStyle/>
        <a:p>
          <a:endParaRPr lang="en-US"/>
        </a:p>
      </dgm:t>
    </dgm:pt>
    <dgm:pt modelId="{01081C80-8670-404A-B644-3096DBC90621}">
      <dgm:prSet phldrT="[Text]"/>
      <dgm:spPr/>
      <dgm:t>
        <a:bodyPr/>
        <a:lstStyle/>
        <a:p>
          <a:r>
            <a:rPr lang="en-US" b="1" dirty="0" err="1">
              <a:latin typeface="Raleway Light" panose="020B0604020202020204" charset="0"/>
            </a:rPr>
            <a:t>Veri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Toplama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ve</a:t>
          </a:r>
          <a:r>
            <a:rPr lang="en-US" b="1" dirty="0">
              <a:latin typeface="Raleway Light" panose="020B0604020202020204" charset="0"/>
            </a:rPr>
            <a:t> </a:t>
          </a:r>
          <a:r>
            <a:rPr lang="en-US" b="1" dirty="0" err="1">
              <a:latin typeface="Raleway Light" panose="020B0604020202020204" charset="0"/>
            </a:rPr>
            <a:t>Güvenlik</a:t>
          </a:r>
          <a:r>
            <a:rPr lang="en-US" b="1" dirty="0">
              <a:latin typeface="Raleway Light" panose="020B0604020202020204" charset="0"/>
            </a:rPr>
            <a:t> Olay </a:t>
          </a:r>
          <a:r>
            <a:rPr lang="en-US" b="1" dirty="0" err="1">
              <a:latin typeface="Raleway Light" panose="020B0604020202020204" charset="0"/>
            </a:rPr>
            <a:t>Analizi</a:t>
          </a:r>
          <a:endParaRPr lang="en-US" dirty="0"/>
        </a:p>
      </dgm:t>
    </dgm:pt>
    <dgm:pt modelId="{78342359-D0EC-48FB-B818-87A579020345}" type="parTrans" cxnId="{6C439016-9EA2-4DE9-8AE9-33DC46832A62}">
      <dgm:prSet/>
      <dgm:spPr/>
      <dgm:t>
        <a:bodyPr/>
        <a:lstStyle/>
        <a:p>
          <a:endParaRPr lang="en-US"/>
        </a:p>
      </dgm:t>
    </dgm:pt>
    <dgm:pt modelId="{E3A05994-BA57-4ECD-8267-EFBBE47174AA}" type="sibTrans" cxnId="{6C439016-9EA2-4DE9-8AE9-33DC46832A62}">
      <dgm:prSet/>
      <dgm:spPr/>
      <dgm:t>
        <a:bodyPr/>
        <a:lstStyle/>
        <a:p>
          <a:endParaRPr lang="en-US"/>
        </a:p>
      </dgm:t>
    </dgm:pt>
    <dgm:pt modelId="{53ECBC8D-AE7B-4289-ACD5-C9F75E6A77F9}" type="pres">
      <dgm:prSet presAssocID="{C4EAC03E-9F8A-4F08-9E48-EA8BEE8A756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93B44E1-2949-479D-8AAD-494B62FC844E}" type="pres">
      <dgm:prSet presAssocID="{01081C80-8670-404A-B644-3096DBC90621}" presName="Accent4" presStyleCnt="0"/>
      <dgm:spPr/>
    </dgm:pt>
    <dgm:pt modelId="{C9CAFB53-9031-4CE1-A427-CA05FBB00ADF}" type="pres">
      <dgm:prSet presAssocID="{01081C80-8670-404A-B644-3096DBC90621}" presName="Accent" presStyleLbl="node1" presStyleIdx="0" presStyleCnt="4"/>
      <dgm:spPr/>
    </dgm:pt>
    <dgm:pt modelId="{B814BBC0-25B2-4D4E-903B-83867F5207E6}" type="pres">
      <dgm:prSet presAssocID="{01081C80-8670-404A-B644-3096DBC90621}" presName="ParentBackground4" presStyleCnt="0"/>
      <dgm:spPr/>
    </dgm:pt>
    <dgm:pt modelId="{DD234F30-BE8E-4231-99F0-C0906E157C76}" type="pres">
      <dgm:prSet presAssocID="{01081C80-8670-404A-B644-3096DBC90621}" presName="ParentBackground" presStyleLbl="fgAcc1" presStyleIdx="0" presStyleCnt="4"/>
      <dgm:spPr/>
    </dgm:pt>
    <dgm:pt modelId="{F16BBDD7-EC18-4924-A900-43B8D60495C9}" type="pres">
      <dgm:prSet presAssocID="{01081C80-8670-404A-B644-3096DBC90621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FF53ECE-FE3F-41C2-83C9-DE1C16EE751D}" type="pres">
      <dgm:prSet presAssocID="{9E62DE82-0256-4B0B-8700-5EBACC0A4A92}" presName="Accent3" presStyleCnt="0"/>
      <dgm:spPr/>
    </dgm:pt>
    <dgm:pt modelId="{2252A147-CCF7-4C34-A2D2-6F574781DC41}" type="pres">
      <dgm:prSet presAssocID="{9E62DE82-0256-4B0B-8700-5EBACC0A4A92}" presName="Accent" presStyleLbl="node1" presStyleIdx="1" presStyleCnt="4"/>
      <dgm:spPr/>
    </dgm:pt>
    <dgm:pt modelId="{16476C26-0384-4DDC-9137-F57A97E6CA1F}" type="pres">
      <dgm:prSet presAssocID="{9E62DE82-0256-4B0B-8700-5EBACC0A4A92}" presName="ParentBackground3" presStyleCnt="0"/>
      <dgm:spPr/>
    </dgm:pt>
    <dgm:pt modelId="{B81A7DF9-91F0-42DD-9EF6-C84D78B7495F}" type="pres">
      <dgm:prSet presAssocID="{9E62DE82-0256-4B0B-8700-5EBACC0A4A92}" presName="ParentBackground" presStyleLbl="fgAcc1" presStyleIdx="1" presStyleCnt="4"/>
      <dgm:spPr/>
    </dgm:pt>
    <dgm:pt modelId="{979A1406-2BB6-4BAC-A8C1-B6DD115CF5C1}" type="pres">
      <dgm:prSet presAssocID="{9E62DE82-0256-4B0B-8700-5EBACC0A4A9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57A6666-9C9C-4A60-98FD-2FC4E61DF588}" type="pres">
      <dgm:prSet presAssocID="{8C3CF9BA-F986-4D34-BD94-4D1EAD13AD43}" presName="Accent2" presStyleCnt="0"/>
      <dgm:spPr/>
    </dgm:pt>
    <dgm:pt modelId="{F57046E8-10D9-40AF-8CF0-C09ECC268A45}" type="pres">
      <dgm:prSet presAssocID="{8C3CF9BA-F986-4D34-BD94-4D1EAD13AD43}" presName="Accent" presStyleLbl="node1" presStyleIdx="2" presStyleCnt="4"/>
      <dgm:spPr/>
    </dgm:pt>
    <dgm:pt modelId="{0DD9A984-5E97-4C36-9A5E-46E0FA657B81}" type="pres">
      <dgm:prSet presAssocID="{8C3CF9BA-F986-4D34-BD94-4D1EAD13AD43}" presName="ParentBackground2" presStyleCnt="0"/>
      <dgm:spPr/>
    </dgm:pt>
    <dgm:pt modelId="{53E5C163-D79A-42E1-9E72-BCB8C0894C30}" type="pres">
      <dgm:prSet presAssocID="{8C3CF9BA-F986-4D34-BD94-4D1EAD13AD43}" presName="ParentBackground" presStyleLbl="fgAcc1" presStyleIdx="2" presStyleCnt="4"/>
      <dgm:spPr/>
    </dgm:pt>
    <dgm:pt modelId="{73229E01-FF93-4501-8BE1-52B86CD7ACC6}" type="pres">
      <dgm:prSet presAssocID="{8C3CF9BA-F986-4D34-BD94-4D1EAD13AD43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00A8092-B353-481A-8C75-3CA3549253AD}" type="pres">
      <dgm:prSet presAssocID="{D2863307-701E-4554-A809-1EA60B328B03}" presName="Accent1" presStyleCnt="0"/>
      <dgm:spPr/>
    </dgm:pt>
    <dgm:pt modelId="{8CA2F470-C0AC-4C72-98DE-984EACE27108}" type="pres">
      <dgm:prSet presAssocID="{D2863307-701E-4554-A809-1EA60B328B03}" presName="Accent" presStyleLbl="node1" presStyleIdx="3" presStyleCnt="4"/>
      <dgm:spPr/>
    </dgm:pt>
    <dgm:pt modelId="{EC741ABE-D7D5-445B-B6E0-C8BFF9DCDBA9}" type="pres">
      <dgm:prSet presAssocID="{D2863307-701E-4554-A809-1EA60B328B03}" presName="ParentBackground1" presStyleCnt="0"/>
      <dgm:spPr/>
    </dgm:pt>
    <dgm:pt modelId="{9A70A43B-0629-4607-85D8-A4B8B3903097}" type="pres">
      <dgm:prSet presAssocID="{D2863307-701E-4554-A809-1EA60B328B03}" presName="ParentBackground" presStyleLbl="fgAcc1" presStyleIdx="3" presStyleCnt="4"/>
      <dgm:spPr/>
    </dgm:pt>
    <dgm:pt modelId="{682B4443-3869-46AB-8139-57AB9E47DBEE}" type="pres">
      <dgm:prSet presAssocID="{D2863307-701E-4554-A809-1EA60B328B0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D5EF807-4825-41AF-B582-9F1B8853A294}" type="presOf" srcId="{D2863307-701E-4554-A809-1EA60B328B03}" destId="{682B4443-3869-46AB-8139-57AB9E47DBEE}" srcOrd="1" destOrd="0" presId="urn:microsoft.com/office/officeart/2011/layout/CircleProcess"/>
    <dgm:cxn modelId="{6C439016-9EA2-4DE9-8AE9-33DC46832A62}" srcId="{C4EAC03E-9F8A-4F08-9E48-EA8BEE8A756E}" destId="{01081C80-8670-404A-B644-3096DBC90621}" srcOrd="3" destOrd="0" parTransId="{78342359-D0EC-48FB-B818-87A579020345}" sibTransId="{E3A05994-BA57-4ECD-8267-EFBBE47174AA}"/>
    <dgm:cxn modelId="{AF9C952C-1816-4F13-99E0-B0F236910E2F}" type="presOf" srcId="{D2863307-701E-4554-A809-1EA60B328B03}" destId="{9A70A43B-0629-4607-85D8-A4B8B3903097}" srcOrd="0" destOrd="0" presId="urn:microsoft.com/office/officeart/2011/layout/CircleProcess"/>
    <dgm:cxn modelId="{2278D045-DADB-460D-ABBC-A686F4F9A56D}" type="presOf" srcId="{01081C80-8670-404A-B644-3096DBC90621}" destId="{DD234F30-BE8E-4231-99F0-C0906E157C76}" srcOrd="0" destOrd="0" presId="urn:microsoft.com/office/officeart/2011/layout/CircleProcess"/>
    <dgm:cxn modelId="{F6331873-2216-4397-9957-836C0D859114}" srcId="{C4EAC03E-9F8A-4F08-9E48-EA8BEE8A756E}" destId="{8C3CF9BA-F986-4D34-BD94-4D1EAD13AD43}" srcOrd="1" destOrd="0" parTransId="{B0ACECFD-9865-437E-BD76-3C09F39A5F5F}" sibTransId="{8EE28EB4-8EAD-40CE-81EC-7F07CCD9EB50}"/>
    <dgm:cxn modelId="{AB70C778-B184-48BE-AAF9-D534E29B214F}" srcId="{C4EAC03E-9F8A-4F08-9E48-EA8BEE8A756E}" destId="{9E62DE82-0256-4B0B-8700-5EBACC0A4A92}" srcOrd="2" destOrd="0" parTransId="{6338937A-28C4-4EF0-99D4-D8F2A17C81C0}" sibTransId="{86A4EEB4-A789-4848-BB00-8A94E431FC9E}"/>
    <dgm:cxn modelId="{D7AD655A-95C2-4256-85B3-2F1D66FF6BEE}" type="presOf" srcId="{9E62DE82-0256-4B0B-8700-5EBACC0A4A92}" destId="{B81A7DF9-91F0-42DD-9EF6-C84D78B7495F}" srcOrd="0" destOrd="0" presId="urn:microsoft.com/office/officeart/2011/layout/CircleProcess"/>
    <dgm:cxn modelId="{7BF1F482-94A6-4EB1-8211-85BA300B0027}" srcId="{C4EAC03E-9F8A-4F08-9E48-EA8BEE8A756E}" destId="{D2863307-701E-4554-A809-1EA60B328B03}" srcOrd="0" destOrd="0" parTransId="{B31CF7F2-F655-42F4-A901-4BD83D1A2479}" sibTransId="{EE7EB6E4-8135-4177-A409-E413E737460A}"/>
    <dgm:cxn modelId="{97776A8F-F014-4010-958E-F49FFF6E41DB}" type="presOf" srcId="{C4EAC03E-9F8A-4F08-9E48-EA8BEE8A756E}" destId="{53ECBC8D-AE7B-4289-ACD5-C9F75E6A77F9}" srcOrd="0" destOrd="0" presId="urn:microsoft.com/office/officeart/2011/layout/CircleProcess"/>
    <dgm:cxn modelId="{0E63A997-9C6D-4A3E-BD33-8B50820BAFFF}" type="presOf" srcId="{8C3CF9BA-F986-4D34-BD94-4D1EAD13AD43}" destId="{73229E01-FF93-4501-8BE1-52B86CD7ACC6}" srcOrd="1" destOrd="0" presId="urn:microsoft.com/office/officeart/2011/layout/CircleProcess"/>
    <dgm:cxn modelId="{17E3E5E7-C7C4-46AB-9B57-0AA4193647CD}" type="presOf" srcId="{9E62DE82-0256-4B0B-8700-5EBACC0A4A92}" destId="{979A1406-2BB6-4BAC-A8C1-B6DD115CF5C1}" srcOrd="1" destOrd="0" presId="urn:microsoft.com/office/officeart/2011/layout/CircleProcess"/>
    <dgm:cxn modelId="{118D05F8-0FD6-497B-A4C1-F1636867E6FF}" type="presOf" srcId="{01081C80-8670-404A-B644-3096DBC90621}" destId="{F16BBDD7-EC18-4924-A900-43B8D60495C9}" srcOrd="1" destOrd="0" presId="urn:microsoft.com/office/officeart/2011/layout/CircleProcess"/>
    <dgm:cxn modelId="{6C54C7F9-F822-459A-884C-25DFB2A160EF}" type="presOf" srcId="{8C3CF9BA-F986-4D34-BD94-4D1EAD13AD43}" destId="{53E5C163-D79A-42E1-9E72-BCB8C0894C30}" srcOrd="0" destOrd="0" presId="urn:microsoft.com/office/officeart/2011/layout/CircleProcess"/>
    <dgm:cxn modelId="{82B3DA1F-6105-4E9D-B889-B79DF639D83D}" type="presParOf" srcId="{53ECBC8D-AE7B-4289-ACD5-C9F75E6A77F9}" destId="{C93B44E1-2949-479D-8AAD-494B62FC844E}" srcOrd="0" destOrd="0" presId="urn:microsoft.com/office/officeart/2011/layout/CircleProcess"/>
    <dgm:cxn modelId="{7D19FF77-8B93-4336-8BDD-53315D0BD912}" type="presParOf" srcId="{C93B44E1-2949-479D-8AAD-494B62FC844E}" destId="{C9CAFB53-9031-4CE1-A427-CA05FBB00ADF}" srcOrd="0" destOrd="0" presId="urn:microsoft.com/office/officeart/2011/layout/CircleProcess"/>
    <dgm:cxn modelId="{7DF6D395-911C-4138-90B0-B133A3E28400}" type="presParOf" srcId="{53ECBC8D-AE7B-4289-ACD5-C9F75E6A77F9}" destId="{B814BBC0-25B2-4D4E-903B-83867F5207E6}" srcOrd="1" destOrd="0" presId="urn:microsoft.com/office/officeart/2011/layout/CircleProcess"/>
    <dgm:cxn modelId="{CFC217F1-3132-4D7B-805B-3088BBFF897B}" type="presParOf" srcId="{B814BBC0-25B2-4D4E-903B-83867F5207E6}" destId="{DD234F30-BE8E-4231-99F0-C0906E157C76}" srcOrd="0" destOrd="0" presId="urn:microsoft.com/office/officeart/2011/layout/CircleProcess"/>
    <dgm:cxn modelId="{C6CFD063-35E1-4DF8-B9B8-9136752DD6DD}" type="presParOf" srcId="{53ECBC8D-AE7B-4289-ACD5-C9F75E6A77F9}" destId="{F16BBDD7-EC18-4924-A900-43B8D60495C9}" srcOrd="2" destOrd="0" presId="urn:microsoft.com/office/officeart/2011/layout/CircleProcess"/>
    <dgm:cxn modelId="{AB108F9C-130F-46DD-8188-A0ACD62BFB17}" type="presParOf" srcId="{53ECBC8D-AE7B-4289-ACD5-C9F75E6A77F9}" destId="{BFF53ECE-FE3F-41C2-83C9-DE1C16EE751D}" srcOrd="3" destOrd="0" presId="urn:microsoft.com/office/officeart/2011/layout/CircleProcess"/>
    <dgm:cxn modelId="{FE213EBA-1BAA-40E9-B3E3-BC24F5E4D88C}" type="presParOf" srcId="{BFF53ECE-FE3F-41C2-83C9-DE1C16EE751D}" destId="{2252A147-CCF7-4C34-A2D2-6F574781DC41}" srcOrd="0" destOrd="0" presId="urn:microsoft.com/office/officeart/2011/layout/CircleProcess"/>
    <dgm:cxn modelId="{134E0EC1-4F71-4D9A-B14E-CE7FE640BE07}" type="presParOf" srcId="{53ECBC8D-AE7B-4289-ACD5-C9F75E6A77F9}" destId="{16476C26-0384-4DDC-9137-F57A97E6CA1F}" srcOrd="4" destOrd="0" presId="urn:microsoft.com/office/officeart/2011/layout/CircleProcess"/>
    <dgm:cxn modelId="{004021CE-8DEA-4B7E-9078-4D4AC4F8C77D}" type="presParOf" srcId="{16476C26-0384-4DDC-9137-F57A97E6CA1F}" destId="{B81A7DF9-91F0-42DD-9EF6-C84D78B7495F}" srcOrd="0" destOrd="0" presId="urn:microsoft.com/office/officeart/2011/layout/CircleProcess"/>
    <dgm:cxn modelId="{6350E5A6-E1EC-488F-B12D-99E20F9C8413}" type="presParOf" srcId="{53ECBC8D-AE7B-4289-ACD5-C9F75E6A77F9}" destId="{979A1406-2BB6-4BAC-A8C1-B6DD115CF5C1}" srcOrd="5" destOrd="0" presId="urn:microsoft.com/office/officeart/2011/layout/CircleProcess"/>
    <dgm:cxn modelId="{7767FF36-6F1A-4546-BD2A-B912101B74B6}" type="presParOf" srcId="{53ECBC8D-AE7B-4289-ACD5-C9F75E6A77F9}" destId="{457A6666-9C9C-4A60-98FD-2FC4E61DF588}" srcOrd="6" destOrd="0" presId="urn:microsoft.com/office/officeart/2011/layout/CircleProcess"/>
    <dgm:cxn modelId="{881601DC-C8AD-4910-883B-85B43E6FA25A}" type="presParOf" srcId="{457A6666-9C9C-4A60-98FD-2FC4E61DF588}" destId="{F57046E8-10D9-40AF-8CF0-C09ECC268A45}" srcOrd="0" destOrd="0" presId="urn:microsoft.com/office/officeart/2011/layout/CircleProcess"/>
    <dgm:cxn modelId="{EBA98C70-911A-4453-9E8A-87C113BA5016}" type="presParOf" srcId="{53ECBC8D-AE7B-4289-ACD5-C9F75E6A77F9}" destId="{0DD9A984-5E97-4C36-9A5E-46E0FA657B81}" srcOrd="7" destOrd="0" presId="urn:microsoft.com/office/officeart/2011/layout/CircleProcess"/>
    <dgm:cxn modelId="{8D2E5A2A-1F3E-403D-9CBD-83B448463289}" type="presParOf" srcId="{0DD9A984-5E97-4C36-9A5E-46E0FA657B81}" destId="{53E5C163-D79A-42E1-9E72-BCB8C0894C30}" srcOrd="0" destOrd="0" presId="urn:microsoft.com/office/officeart/2011/layout/CircleProcess"/>
    <dgm:cxn modelId="{28DD61DB-4A58-4372-ACF1-B9A941D1E246}" type="presParOf" srcId="{53ECBC8D-AE7B-4289-ACD5-C9F75E6A77F9}" destId="{73229E01-FF93-4501-8BE1-52B86CD7ACC6}" srcOrd="8" destOrd="0" presId="urn:microsoft.com/office/officeart/2011/layout/CircleProcess"/>
    <dgm:cxn modelId="{ECA1FB8C-CF38-487C-BA42-2A77CDAF1A92}" type="presParOf" srcId="{53ECBC8D-AE7B-4289-ACD5-C9F75E6A77F9}" destId="{600A8092-B353-481A-8C75-3CA3549253AD}" srcOrd="9" destOrd="0" presId="urn:microsoft.com/office/officeart/2011/layout/CircleProcess"/>
    <dgm:cxn modelId="{C90F987C-5DEE-4610-8A2D-80A364BD8EBF}" type="presParOf" srcId="{600A8092-B353-481A-8C75-3CA3549253AD}" destId="{8CA2F470-C0AC-4C72-98DE-984EACE27108}" srcOrd="0" destOrd="0" presId="urn:microsoft.com/office/officeart/2011/layout/CircleProcess"/>
    <dgm:cxn modelId="{A1C72586-EAA1-4105-83DB-9C3FF313CD18}" type="presParOf" srcId="{53ECBC8D-AE7B-4289-ACD5-C9F75E6A77F9}" destId="{EC741ABE-D7D5-445B-B6E0-C8BFF9DCDBA9}" srcOrd="10" destOrd="0" presId="urn:microsoft.com/office/officeart/2011/layout/CircleProcess"/>
    <dgm:cxn modelId="{3FDF81FA-9C22-45FD-8ABD-F17C43AF891E}" type="presParOf" srcId="{EC741ABE-D7D5-445B-B6E0-C8BFF9DCDBA9}" destId="{9A70A43B-0629-4607-85D8-A4B8B3903097}" srcOrd="0" destOrd="0" presId="urn:microsoft.com/office/officeart/2011/layout/CircleProcess"/>
    <dgm:cxn modelId="{26B44A62-955C-4D33-A7F8-A50BD47B4708}" type="presParOf" srcId="{53ECBC8D-AE7B-4289-ACD5-C9F75E6A77F9}" destId="{682B4443-3869-46AB-8139-57AB9E47DBEE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72241F-5185-4309-A575-7E453BC8BAB4}" type="doc">
      <dgm:prSet loTypeId="urn:microsoft.com/office/officeart/2011/layout/HexagonRadial" loCatId="cycle" qsTypeId="urn:microsoft.com/office/officeart/2005/8/quickstyle/3d3" qsCatId="3D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CBD38BA1-CE29-4D6E-967A-CB2C67F5FCC1}">
      <dgm:prSet phldrT="[Text]"/>
      <dgm:spPr/>
      <dgm:t>
        <a:bodyPr/>
        <a:lstStyle/>
        <a:p>
          <a:r>
            <a:rPr lang="en-US" dirty="0"/>
            <a:t>Continuous System Monitoring and Log Collection</a:t>
          </a:r>
        </a:p>
      </dgm:t>
    </dgm:pt>
    <dgm:pt modelId="{3E9E60A0-7611-4CC0-98CE-B0767A6F6C06}" type="parTrans" cxnId="{BC133601-7AE0-4EB3-947A-30679BCC3044}">
      <dgm:prSet/>
      <dgm:spPr/>
      <dgm:t>
        <a:bodyPr/>
        <a:lstStyle/>
        <a:p>
          <a:endParaRPr lang="en-US"/>
        </a:p>
      </dgm:t>
    </dgm:pt>
    <dgm:pt modelId="{6BFDE514-09B5-4E6F-BC6D-A76C43248645}" type="sibTrans" cxnId="{BC133601-7AE0-4EB3-947A-30679BCC3044}">
      <dgm:prSet/>
      <dgm:spPr/>
      <dgm:t>
        <a:bodyPr/>
        <a:lstStyle/>
        <a:p>
          <a:endParaRPr lang="en-US"/>
        </a:p>
      </dgm:t>
    </dgm:pt>
    <dgm:pt modelId="{54A312F4-40CF-428F-B6EF-F035915A26C2}">
      <dgm:prSet phldrT="[Text]"/>
      <dgm:spPr/>
      <dgm:t>
        <a:bodyPr/>
        <a:lstStyle/>
        <a:p>
          <a:r>
            <a:rPr lang="en-US" dirty="0"/>
            <a:t>Threat</a:t>
          </a:r>
        </a:p>
        <a:p>
          <a:r>
            <a:rPr lang="en-US" dirty="0"/>
            <a:t>Hunting</a:t>
          </a:r>
        </a:p>
      </dgm:t>
    </dgm:pt>
    <dgm:pt modelId="{28E27DC5-F025-4193-832F-C3165847729B}" type="parTrans" cxnId="{CDB0956E-C6F6-4548-8825-1CA90BB138B7}">
      <dgm:prSet/>
      <dgm:spPr/>
      <dgm:t>
        <a:bodyPr/>
        <a:lstStyle/>
        <a:p>
          <a:endParaRPr lang="en-US"/>
        </a:p>
      </dgm:t>
    </dgm:pt>
    <dgm:pt modelId="{B16E5AFA-7CFD-4A83-99C7-ADFE46F11E6C}" type="sibTrans" cxnId="{CDB0956E-C6F6-4548-8825-1CA90BB138B7}">
      <dgm:prSet/>
      <dgm:spPr/>
      <dgm:t>
        <a:bodyPr/>
        <a:lstStyle/>
        <a:p>
          <a:endParaRPr lang="en-US"/>
        </a:p>
      </dgm:t>
    </dgm:pt>
    <dgm:pt modelId="{57B1845B-46AC-4D0D-9969-4CFC86F651A1}">
      <dgm:prSet phldrT="[Text]"/>
      <dgm:spPr/>
      <dgm:t>
        <a:bodyPr/>
        <a:lstStyle/>
        <a:p>
          <a:r>
            <a:rPr lang="en-US" dirty="0"/>
            <a:t>Malware Analysis</a:t>
          </a:r>
        </a:p>
      </dgm:t>
    </dgm:pt>
    <dgm:pt modelId="{FFA553D0-FC1B-4DA1-AB7C-C2E0A5FE2A93}" type="parTrans" cxnId="{E10C408A-6D24-49D3-8E16-B315A78B5FD3}">
      <dgm:prSet/>
      <dgm:spPr/>
      <dgm:t>
        <a:bodyPr/>
        <a:lstStyle/>
        <a:p>
          <a:endParaRPr lang="en-US"/>
        </a:p>
      </dgm:t>
    </dgm:pt>
    <dgm:pt modelId="{F6031937-694C-4EBD-949E-917D413E3B6A}" type="sibTrans" cxnId="{E10C408A-6D24-49D3-8E16-B315A78B5FD3}">
      <dgm:prSet/>
      <dgm:spPr/>
      <dgm:t>
        <a:bodyPr/>
        <a:lstStyle/>
        <a:p>
          <a:endParaRPr lang="en-US"/>
        </a:p>
      </dgm:t>
    </dgm:pt>
    <dgm:pt modelId="{CAE65EEA-383F-434B-810F-6BB96697EA57}">
      <dgm:prSet phldrT="[Text]"/>
      <dgm:spPr/>
      <dgm:t>
        <a:bodyPr/>
        <a:lstStyle/>
        <a:p>
          <a:r>
            <a:rPr lang="en-US" dirty="0"/>
            <a:t>Threat Intelligence</a:t>
          </a:r>
        </a:p>
      </dgm:t>
    </dgm:pt>
    <dgm:pt modelId="{A284CD14-F006-4D89-BB4E-F452B632C39B}" type="parTrans" cxnId="{4F9A2FEA-B035-4FA7-98F2-592215BF5EE9}">
      <dgm:prSet/>
      <dgm:spPr/>
      <dgm:t>
        <a:bodyPr/>
        <a:lstStyle/>
        <a:p>
          <a:endParaRPr lang="en-US"/>
        </a:p>
      </dgm:t>
    </dgm:pt>
    <dgm:pt modelId="{7D4D93BA-9B57-4FD4-9970-D24B5CCB90BC}" type="sibTrans" cxnId="{4F9A2FEA-B035-4FA7-98F2-592215BF5EE9}">
      <dgm:prSet/>
      <dgm:spPr/>
      <dgm:t>
        <a:bodyPr/>
        <a:lstStyle/>
        <a:p>
          <a:endParaRPr lang="en-US"/>
        </a:p>
      </dgm:t>
    </dgm:pt>
    <dgm:pt modelId="{CCD83802-FBA6-4CF4-B090-CE31073BF408}">
      <dgm:prSet phldrT="[Text]"/>
      <dgm:spPr/>
      <dgm:t>
        <a:bodyPr/>
        <a:lstStyle/>
        <a:p>
          <a:r>
            <a:rPr lang="en-US" dirty="0"/>
            <a:t>Alert Management</a:t>
          </a:r>
        </a:p>
      </dgm:t>
    </dgm:pt>
    <dgm:pt modelId="{5C664513-EA64-46FC-B138-A802639A0B7E}" type="parTrans" cxnId="{799F0F28-D2C6-4A15-8A60-6C7A972B9C03}">
      <dgm:prSet/>
      <dgm:spPr/>
      <dgm:t>
        <a:bodyPr/>
        <a:lstStyle/>
        <a:p>
          <a:endParaRPr lang="en-US"/>
        </a:p>
      </dgm:t>
    </dgm:pt>
    <dgm:pt modelId="{F3A9B280-A258-4A11-80B7-CAA2D4AFDD10}" type="sibTrans" cxnId="{799F0F28-D2C6-4A15-8A60-6C7A972B9C03}">
      <dgm:prSet/>
      <dgm:spPr/>
      <dgm:t>
        <a:bodyPr/>
        <a:lstStyle/>
        <a:p>
          <a:endParaRPr lang="en-US"/>
        </a:p>
      </dgm:t>
    </dgm:pt>
    <dgm:pt modelId="{FD51BCD0-23D5-4704-A19B-696BFED342FA}">
      <dgm:prSet phldrT="[Text]"/>
      <dgm:spPr/>
      <dgm:t>
        <a:bodyPr/>
        <a:lstStyle/>
        <a:p>
          <a:r>
            <a:rPr lang="en-US" dirty="0"/>
            <a:t>Incident Response</a:t>
          </a:r>
        </a:p>
      </dgm:t>
    </dgm:pt>
    <dgm:pt modelId="{D6DE3B0D-2966-4E70-800C-7E8FB23E67D2}" type="parTrans" cxnId="{1ED57068-21A6-40E3-A290-7871813206A2}">
      <dgm:prSet/>
      <dgm:spPr/>
      <dgm:t>
        <a:bodyPr/>
        <a:lstStyle/>
        <a:p>
          <a:endParaRPr lang="en-US"/>
        </a:p>
      </dgm:t>
    </dgm:pt>
    <dgm:pt modelId="{22AAC74A-A148-45C2-920D-04C8BB1382B9}" type="sibTrans" cxnId="{1ED57068-21A6-40E3-A290-7871813206A2}">
      <dgm:prSet/>
      <dgm:spPr/>
      <dgm:t>
        <a:bodyPr/>
        <a:lstStyle/>
        <a:p>
          <a:endParaRPr lang="en-US"/>
        </a:p>
      </dgm:t>
    </dgm:pt>
    <dgm:pt modelId="{966D519C-15E6-45CF-8640-BC6CDD975147}">
      <dgm:prSet phldrT="[Text]"/>
      <dgm:spPr/>
      <dgm:t>
        <a:bodyPr/>
        <a:lstStyle/>
        <a:p>
          <a:r>
            <a:rPr lang="en-US" dirty="0"/>
            <a:t>Digital Forensic</a:t>
          </a:r>
        </a:p>
      </dgm:t>
    </dgm:pt>
    <dgm:pt modelId="{8DD81B0F-0AE8-4A5D-AA6E-28DF1EDF36F4}" type="parTrans" cxnId="{A4390279-696A-4F77-9DFB-7B08ECA49156}">
      <dgm:prSet/>
      <dgm:spPr/>
      <dgm:t>
        <a:bodyPr/>
        <a:lstStyle/>
        <a:p>
          <a:endParaRPr lang="en-US"/>
        </a:p>
      </dgm:t>
    </dgm:pt>
    <dgm:pt modelId="{E8FA189F-5EE3-43D5-8F28-8C7A9E5237A9}" type="sibTrans" cxnId="{A4390279-696A-4F77-9DFB-7B08ECA49156}">
      <dgm:prSet/>
      <dgm:spPr/>
      <dgm:t>
        <a:bodyPr/>
        <a:lstStyle/>
        <a:p>
          <a:endParaRPr lang="en-US"/>
        </a:p>
      </dgm:t>
    </dgm:pt>
    <dgm:pt modelId="{9C4FED7A-0BCC-44D2-88D0-873384E08929}" type="pres">
      <dgm:prSet presAssocID="{7772241F-5185-4309-A575-7E453BC8BAB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CF038B9-F7EB-43CD-BD2E-33F4DBFC2125}" type="pres">
      <dgm:prSet presAssocID="{CBD38BA1-CE29-4D6E-967A-CB2C67F5FCC1}" presName="Parent" presStyleLbl="node0" presStyleIdx="0" presStyleCnt="1">
        <dgm:presLayoutVars>
          <dgm:chMax val="6"/>
          <dgm:chPref val="6"/>
        </dgm:presLayoutVars>
      </dgm:prSet>
      <dgm:spPr/>
    </dgm:pt>
    <dgm:pt modelId="{418D6205-5C84-448B-BA17-3BA52195B4F9}" type="pres">
      <dgm:prSet presAssocID="{54A312F4-40CF-428F-B6EF-F035915A26C2}" presName="Accent1" presStyleCnt="0"/>
      <dgm:spPr/>
    </dgm:pt>
    <dgm:pt modelId="{43B54F9C-22B9-49AF-8D2E-B965BC697751}" type="pres">
      <dgm:prSet presAssocID="{54A312F4-40CF-428F-B6EF-F035915A26C2}" presName="Accent" presStyleLbl="bgShp" presStyleIdx="0" presStyleCnt="6"/>
      <dgm:spPr/>
    </dgm:pt>
    <dgm:pt modelId="{69785668-B725-4674-BB33-A3C0EB344677}" type="pres">
      <dgm:prSet presAssocID="{54A312F4-40CF-428F-B6EF-F035915A26C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EA821B-AF12-4AE0-ACCF-045DACD2243C}" type="pres">
      <dgm:prSet presAssocID="{57B1845B-46AC-4D0D-9969-4CFC86F651A1}" presName="Accent2" presStyleCnt="0"/>
      <dgm:spPr/>
    </dgm:pt>
    <dgm:pt modelId="{9E35963B-FD69-457B-964F-63C5FAD1170E}" type="pres">
      <dgm:prSet presAssocID="{57B1845B-46AC-4D0D-9969-4CFC86F651A1}" presName="Accent" presStyleLbl="bgShp" presStyleIdx="1" presStyleCnt="6"/>
      <dgm:spPr/>
    </dgm:pt>
    <dgm:pt modelId="{AE4FAEE0-1619-459C-AA94-B1F6AAF1FE1F}" type="pres">
      <dgm:prSet presAssocID="{57B1845B-46AC-4D0D-9969-4CFC86F651A1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17168C6-152A-4D4A-A3D7-86E8D79F15FD}" type="pres">
      <dgm:prSet presAssocID="{CAE65EEA-383F-434B-810F-6BB96697EA57}" presName="Accent3" presStyleCnt="0"/>
      <dgm:spPr/>
    </dgm:pt>
    <dgm:pt modelId="{EC3834FD-5DCF-48C9-9B80-C87852E3F8D3}" type="pres">
      <dgm:prSet presAssocID="{CAE65EEA-383F-434B-810F-6BB96697EA57}" presName="Accent" presStyleLbl="bgShp" presStyleIdx="2" presStyleCnt="6"/>
      <dgm:spPr/>
    </dgm:pt>
    <dgm:pt modelId="{9E59C59A-52D7-488B-852C-E5FA0BE40050}" type="pres">
      <dgm:prSet presAssocID="{CAE65EEA-383F-434B-810F-6BB96697EA5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86441968-FBA5-4BA8-A22A-DE4A781E1924}" type="pres">
      <dgm:prSet presAssocID="{CCD83802-FBA6-4CF4-B090-CE31073BF408}" presName="Accent4" presStyleCnt="0"/>
      <dgm:spPr/>
    </dgm:pt>
    <dgm:pt modelId="{77433386-8A42-429C-8ABE-42F4F4C722F6}" type="pres">
      <dgm:prSet presAssocID="{CCD83802-FBA6-4CF4-B090-CE31073BF408}" presName="Accent" presStyleLbl="bgShp" presStyleIdx="3" presStyleCnt="6"/>
      <dgm:spPr/>
    </dgm:pt>
    <dgm:pt modelId="{79548625-C994-415C-9ECB-4BA855736C1B}" type="pres">
      <dgm:prSet presAssocID="{CCD83802-FBA6-4CF4-B090-CE31073BF408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56BDAC3-62CC-4E26-B160-FB8554A83179}" type="pres">
      <dgm:prSet presAssocID="{FD51BCD0-23D5-4704-A19B-696BFED342FA}" presName="Accent5" presStyleCnt="0"/>
      <dgm:spPr/>
    </dgm:pt>
    <dgm:pt modelId="{5EB00854-7051-4C24-84B7-229B65CB22FA}" type="pres">
      <dgm:prSet presAssocID="{FD51BCD0-23D5-4704-A19B-696BFED342FA}" presName="Accent" presStyleLbl="bgShp" presStyleIdx="4" presStyleCnt="6"/>
      <dgm:spPr/>
    </dgm:pt>
    <dgm:pt modelId="{3083CD20-8E02-4B4C-8712-A27BD0E15D25}" type="pres">
      <dgm:prSet presAssocID="{FD51BCD0-23D5-4704-A19B-696BFED342FA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1EF78A1-200E-4755-B41A-653CD2DC4466}" type="pres">
      <dgm:prSet presAssocID="{966D519C-15E6-45CF-8640-BC6CDD975147}" presName="Accent6" presStyleCnt="0"/>
      <dgm:spPr/>
    </dgm:pt>
    <dgm:pt modelId="{6378CE43-19F9-4EEE-A773-B499FE0943EF}" type="pres">
      <dgm:prSet presAssocID="{966D519C-15E6-45CF-8640-BC6CDD975147}" presName="Accent" presStyleLbl="bgShp" presStyleIdx="5" presStyleCnt="6"/>
      <dgm:spPr/>
    </dgm:pt>
    <dgm:pt modelId="{6D583395-F492-4264-BC34-7E6020EC6CF5}" type="pres">
      <dgm:prSet presAssocID="{966D519C-15E6-45CF-8640-BC6CDD975147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FE81701-3228-401F-B887-A60619CCFF30}" type="presOf" srcId="{CAE65EEA-383F-434B-810F-6BB96697EA57}" destId="{9E59C59A-52D7-488B-852C-E5FA0BE40050}" srcOrd="0" destOrd="0" presId="urn:microsoft.com/office/officeart/2011/layout/HexagonRadial"/>
    <dgm:cxn modelId="{BC133601-7AE0-4EB3-947A-30679BCC3044}" srcId="{7772241F-5185-4309-A575-7E453BC8BAB4}" destId="{CBD38BA1-CE29-4D6E-967A-CB2C67F5FCC1}" srcOrd="0" destOrd="0" parTransId="{3E9E60A0-7611-4CC0-98CE-B0767A6F6C06}" sibTransId="{6BFDE514-09B5-4E6F-BC6D-A76C43248645}"/>
    <dgm:cxn modelId="{EE658D0F-6A04-4A9D-9AE8-5569C785D0E9}" type="presOf" srcId="{54A312F4-40CF-428F-B6EF-F035915A26C2}" destId="{69785668-B725-4674-BB33-A3C0EB344677}" srcOrd="0" destOrd="0" presId="urn:microsoft.com/office/officeart/2011/layout/HexagonRadial"/>
    <dgm:cxn modelId="{799F0F28-D2C6-4A15-8A60-6C7A972B9C03}" srcId="{CBD38BA1-CE29-4D6E-967A-CB2C67F5FCC1}" destId="{CCD83802-FBA6-4CF4-B090-CE31073BF408}" srcOrd="3" destOrd="0" parTransId="{5C664513-EA64-46FC-B138-A802639A0B7E}" sibTransId="{F3A9B280-A258-4A11-80B7-CAA2D4AFDD10}"/>
    <dgm:cxn modelId="{CD6FCA39-5669-4CD7-9828-5B4C42CD5094}" type="presOf" srcId="{7772241F-5185-4309-A575-7E453BC8BAB4}" destId="{9C4FED7A-0BCC-44D2-88D0-873384E08929}" srcOrd="0" destOrd="0" presId="urn:microsoft.com/office/officeart/2011/layout/HexagonRadial"/>
    <dgm:cxn modelId="{1ED57068-21A6-40E3-A290-7871813206A2}" srcId="{CBD38BA1-CE29-4D6E-967A-CB2C67F5FCC1}" destId="{FD51BCD0-23D5-4704-A19B-696BFED342FA}" srcOrd="4" destOrd="0" parTransId="{D6DE3B0D-2966-4E70-800C-7E8FB23E67D2}" sibTransId="{22AAC74A-A148-45C2-920D-04C8BB1382B9}"/>
    <dgm:cxn modelId="{CDB0956E-C6F6-4548-8825-1CA90BB138B7}" srcId="{CBD38BA1-CE29-4D6E-967A-CB2C67F5FCC1}" destId="{54A312F4-40CF-428F-B6EF-F035915A26C2}" srcOrd="0" destOrd="0" parTransId="{28E27DC5-F025-4193-832F-C3165847729B}" sibTransId="{B16E5AFA-7CFD-4A83-99C7-ADFE46F11E6C}"/>
    <dgm:cxn modelId="{A4390279-696A-4F77-9DFB-7B08ECA49156}" srcId="{CBD38BA1-CE29-4D6E-967A-CB2C67F5FCC1}" destId="{966D519C-15E6-45CF-8640-BC6CDD975147}" srcOrd="5" destOrd="0" parTransId="{8DD81B0F-0AE8-4A5D-AA6E-28DF1EDF36F4}" sibTransId="{E8FA189F-5EE3-43D5-8F28-8C7A9E5237A9}"/>
    <dgm:cxn modelId="{091BCC5A-E323-4356-A1EE-CE9942E4D841}" type="presOf" srcId="{CCD83802-FBA6-4CF4-B090-CE31073BF408}" destId="{79548625-C994-415C-9ECB-4BA855736C1B}" srcOrd="0" destOrd="0" presId="urn:microsoft.com/office/officeart/2011/layout/HexagonRadial"/>
    <dgm:cxn modelId="{E10C408A-6D24-49D3-8E16-B315A78B5FD3}" srcId="{CBD38BA1-CE29-4D6E-967A-CB2C67F5FCC1}" destId="{57B1845B-46AC-4D0D-9969-4CFC86F651A1}" srcOrd="1" destOrd="0" parTransId="{FFA553D0-FC1B-4DA1-AB7C-C2E0A5FE2A93}" sibTransId="{F6031937-694C-4EBD-949E-917D413E3B6A}"/>
    <dgm:cxn modelId="{789FDD9B-44CC-46BD-8EC4-8112BE7ECA7F}" type="presOf" srcId="{966D519C-15E6-45CF-8640-BC6CDD975147}" destId="{6D583395-F492-4264-BC34-7E6020EC6CF5}" srcOrd="0" destOrd="0" presId="urn:microsoft.com/office/officeart/2011/layout/HexagonRadial"/>
    <dgm:cxn modelId="{694B4AA1-9EE8-4BC6-BD6D-EB4AD3596904}" type="presOf" srcId="{57B1845B-46AC-4D0D-9969-4CFC86F651A1}" destId="{AE4FAEE0-1619-459C-AA94-B1F6AAF1FE1F}" srcOrd="0" destOrd="0" presId="urn:microsoft.com/office/officeart/2011/layout/HexagonRadial"/>
    <dgm:cxn modelId="{F47F7DB5-E376-494D-92E5-B2050C667ABB}" type="presOf" srcId="{CBD38BA1-CE29-4D6E-967A-CB2C67F5FCC1}" destId="{6CF038B9-F7EB-43CD-BD2E-33F4DBFC2125}" srcOrd="0" destOrd="0" presId="urn:microsoft.com/office/officeart/2011/layout/HexagonRadial"/>
    <dgm:cxn modelId="{E9DFE5DD-9948-42C9-8D35-8559D06A57BA}" type="presOf" srcId="{FD51BCD0-23D5-4704-A19B-696BFED342FA}" destId="{3083CD20-8E02-4B4C-8712-A27BD0E15D25}" srcOrd="0" destOrd="0" presId="urn:microsoft.com/office/officeart/2011/layout/HexagonRadial"/>
    <dgm:cxn modelId="{4F9A2FEA-B035-4FA7-98F2-592215BF5EE9}" srcId="{CBD38BA1-CE29-4D6E-967A-CB2C67F5FCC1}" destId="{CAE65EEA-383F-434B-810F-6BB96697EA57}" srcOrd="2" destOrd="0" parTransId="{A284CD14-F006-4D89-BB4E-F452B632C39B}" sibTransId="{7D4D93BA-9B57-4FD4-9970-D24B5CCB90BC}"/>
    <dgm:cxn modelId="{0C8DC1AE-C71F-4AED-9583-EE1DB528DBDD}" type="presParOf" srcId="{9C4FED7A-0BCC-44D2-88D0-873384E08929}" destId="{6CF038B9-F7EB-43CD-BD2E-33F4DBFC2125}" srcOrd="0" destOrd="0" presId="urn:microsoft.com/office/officeart/2011/layout/HexagonRadial"/>
    <dgm:cxn modelId="{44C517BC-6C23-4AE1-B4F8-5D6E77029691}" type="presParOf" srcId="{9C4FED7A-0BCC-44D2-88D0-873384E08929}" destId="{418D6205-5C84-448B-BA17-3BA52195B4F9}" srcOrd="1" destOrd="0" presId="urn:microsoft.com/office/officeart/2011/layout/HexagonRadial"/>
    <dgm:cxn modelId="{2FCF7D29-37BD-4819-8AB6-62CAC2684829}" type="presParOf" srcId="{418D6205-5C84-448B-BA17-3BA52195B4F9}" destId="{43B54F9C-22B9-49AF-8D2E-B965BC697751}" srcOrd="0" destOrd="0" presId="urn:microsoft.com/office/officeart/2011/layout/HexagonRadial"/>
    <dgm:cxn modelId="{BBEDD999-07C2-40FC-BE88-B38560882C86}" type="presParOf" srcId="{9C4FED7A-0BCC-44D2-88D0-873384E08929}" destId="{69785668-B725-4674-BB33-A3C0EB344677}" srcOrd="2" destOrd="0" presId="urn:microsoft.com/office/officeart/2011/layout/HexagonRadial"/>
    <dgm:cxn modelId="{DE4370F6-5BE8-4BAB-AF20-88BA77A3B68E}" type="presParOf" srcId="{9C4FED7A-0BCC-44D2-88D0-873384E08929}" destId="{A9EA821B-AF12-4AE0-ACCF-045DACD2243C}" srcOrd="3" destOrd="0" presId="urn:microsoft.com/office/officeart/2011/layout/HexagonRadial"/>
    <dgm:cxn modelId="{1FA97046-6B97-422C-81DB-44C24490C5CB}" type="presParOf" srcId="{A9EA821B-AF12-4AE0-ACCF-045DACD2243C}" destId="{9E35963B-FD69-457B-964F-63C5FAD1170E}" srcOrd="0" destOrd="0" presId="urn:microsoft.com/office/officeart/2011/layout/HexagonRadial"/>
    <dgm:cxn modelId="{41CF99F1-5877-430E-8825-BE81C00F99E1}" type="presParOf" srcId="{9C4FED7A-0BCC-44D2-88D0-873384E08929}" destId="{AE4FAEE0-1619-459C-AA94-B1F6AAF1FE1F}" srcOrd="4" destOrd="0" presId="urn:microsoft.com/office/officeart/2011/layout/HexagonRadial"/>
    <dgm:cxn modelId="{236D8CC4-FF61-4FDF-961F-020D459430AB}" type="presParOf" srcId="{9C4FED7A-0BCC-44D2-88D0-873384E08929}" destId="{917168C6-152A-4D4A-A3D7-86E8D79F15FD}" srcOrd="5" destOrd="0" presId="urn:microsoft.com/office/officeart/2011/layout/HexagonRadial"/>
    <dgm:cxn modelId="{5DA9C737-21F7-446E-A70E-E790833B2C41}" type="presParOf" srcId="{917168C6-152A-4D4A-A3D7-86E8D79F15FD}" destId="{EC3834FD-5DCF-48C9-9B80-C87852E3F8D3}" srcOrd="0" destOrd="0" presId="urn:microsoft.com/office/officeart/2011/layout/HexagonRadial"/>
    <dgm:cxn modelId="{1FF060BF-5A4D-490E-A8FD-6535F174C731}" type="presParOf" srcId="{9C4FED7A-0BCC-44D2-88D0-873384E08929}" destId="{9E59C59A-52D7-488B-852C-E5FA0BE40050}" srcOrd="6" destOrd="0" presId="urn:microsoft.com/office/officeart/2011/layout/HexagonRadial"/>
    <dgm:cxn modelId="{D6EDBE8A-9193-426A-8496-3B40E08837B2}" type="presParOf" srcId="{9C4FED7A-0BCC-44D2-88D0-873384E08929}" destId="{86441968-FBA5-4BA8-A22A-DE4A781E1924}" srcOrd="7" destOrd="0" presId="urn:microsoft.com/office/officeart/2011/layout/HexagonRadial"/>
    <dgm:cxn modelId="{8703A68F-64BA-4D79-95AD-F80AAF431BC7}" type="presParOf" srcId="{86441968-FBA5-4BA8-A22A-DE4A781E1924}" destId="{77433386-8A42-429C-8ABE-42F4F4C722F6}" srcOrd="0" destOrd="0" presId="urn:microsoft.com/office/officeart/2011/layout/HexagonRadial"/>
    <dgm:cxn modelId="{AA436937-F46D-45D8-9F32-A89750A37CD9}" type="presParOf" srcId="{9C4FED7A-0BCC-44D2-88D0-873384E08929}" destId="{79548625-C994-415C-9ECB-4BA855736C1B}" srcOrd="8" destOrd="0" presId="urn:microsoft.com/office/officeart/2011/layout/HexagonRadial"/>
    <dgm:cxn modelId="{A518B949-9892-4476-A04A-14D2A4C1AA28}" type="presParOf" srcId="{9C4FED7A-0BCC-44D2-88D0-873384E08929}" destId="{C56BDAC3-62CC-4E26-B160-FB8554A83179}" srcOrd="9" destOrd="0" presId="urn:microsoft.com/office/officeart/2011/layout/HexagonRadial"/>
    <dgm:cxn modelId="{6E01AA7D-D4E1-4BDF-89A7-86589B8CB467}" type="presParOf" srcId="{C56BDAC3-62CC-4E26-B160-FB8554A83179}" destId="{5EB00854-7051-4C24-84B7-229B65CB22FA}" srcOrd="0" destOrd="0" presId="urn:microsoft.com/office/officeart/2011/layout/HexagonRadial"/>
    <dgm:cxn modelId="{DA204D5B-AC9E-4858-B231-008B698C3FF0}" type="presParOf" srcId="{9C4FED7A-0BCC-44D2-88D0-873384E08929}" destId="{3083CD20-8E02-4B4C-8712-A27BD0E15D25}" srcOrd="10" destOrd="0" presId="urn:microsoft.com/office/officeart/2011/layout/HexagonRadial"/>
    <dgm:cxn modelId="{76B318B6-F2DE-491B-8785-142812C746DE}" type="presParOf" srcId="{9C4FED7A-0BCC-44D2-88D0-873384E08929}" destId="{91EF78A1-200E-4755-B41A-653CD2DC4466}" srcOrd="11" destOrd="0" presId="urn:microsoft.com/office/officeart/2011/layout/HexagonRadial"/>
    <dgm:cxn modelId="{70801395-D3AC-466B-A568-C76EBD857A82}" type="presParOf" srcId="{91EF78A1-200E-4755-B41A-653CD2DC4466}" destId="{6378CE43-19F9-4EEE-A773-B499FE0943EF}" srcOrd="0" destOrd="0" presId="urn:microsoft.com/office/officeart/2011/layout/HexagonRadial"/>
    <dgm:cxn modelId="{A73E46EC-DCD7-4113-AEEF-19D25A287BE8}" type="presParOf" srcId="{9C4FED7A-0BCC-44D2-88D0-873384E08929}" destId="{6D583395-F492-4264-BC34-7E6020EC6CF5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1B9606-1E0E-4E49-8FA4-9F5EAD0868E7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63FD7CB-CA62-48DF-8CBF-CD3F3734E163}">
      <dgm:prSet phldrT="[Text]"/>
      <dgm:spPr/>
      <dgm:t>
        <a:bodyPr/>
        <a:lstStyle/>
        <a:p>
          <a:r>
            <a:rPr lang="en-US" dirty="0"/>
            <a:t>1998</a:t>
          </a:r>
        </a:p>
      </dgm:t>
    </dgm:pt>
    <dgm:pt modelId="{0A0A0BFB-1C0E-4775-B175-9A04309B8B86}" type="parTrans" cxnId="{118C9B63-746E-4A15-A204-F657656A1031}">
      <dgm:prSet/>
      <dgm:spPr/>
      <dgm:t>
        <a:bodyPr/>
        <a:lstStyle/>
        <a:p>
          <a:endParaRPr lang="en-US"/>
        </a:p>
      </dgm:t>
    </dgm:pt>
    <dgm:pt modelId="{1E0EF07E-1852-408C-9449-12F34848B5C2}" type="sibTrans" cxnId="{118C9B63-746E-4A15-A204-F657656A1031}">
      <dgm:prSet/>
      <dgm:spPr/>
      <dgm:t>
        <a:bodyPr/>
        <a:lstStyle/>
        <a:p>
          <a:endParaRPr lang="en-US"/>
        </a:p>
      </dgm:t>
    </dgm:pt>
    <dgm:pt modelId="{B753F8A1-50B5-43AD-9277-21F65254ABAF}">
      <dgm:prSet phldrT="[Text]"/>
      <dgm:spPr/>
      <dgm:t>
        <a:bodyPr/>
        <a:lstStyle/>
        <a:p>
          <a:r>
            <a:rPr lang="en-US" dirty="0"/>
            <a:t>2007</a:t>
          </a:r>
        </a:p>
      </dgm:t>
    </dgm:pt>
    <dgm:pt modelId="{D91940FC-E336-49A8-B02E-23D9DAC38375}" type="parTrans" cxnId="{39892BFD-2192-4433-93E7-923BADF78D5E}">
      <dgm:prSet/>
      <dgm:spPr/>
      <dgm:t>
        <a:bodyPr/>
        <a:lstStyle/>
        <a:p>
          <a:endParaRPr lang="en-US"/>
        </a:p>
      </dgm:t>
    </dgm:pt>
    <dgm:pt modelId="{75117A8B-8855-4A40-B8B6-0878ABFE29E1}" type="sibTrans" cxnId="{39892BFD-2192-4433-93E7-923BADF78D5E}">
      <dgm:prSet/>
      <dgm:spPr/>
      <dgm:t>
        <a:bodyPr/>
        <a:lstStyle/>
        <a:p>
          <a:endParaRPr lang="en-US"/>
        </a:p>
      </dgm:t>
    </dgm:pt>
    <dgm:pt modelId="{6497BD1F-6C5C-433F-A745-489549293E33}">
      <dgm:prSet phldrT="[Text]"/>
      <dgm:spPr/>
      <dgm:t>
        <a:bodyPr/>
        <a:lstStyle/>
        <a:p>
          <a:r>
            <a:rPr lang="en-US" dirty="0"/>
            <a:t>2009</a:t>
          </a:r>
        </a:p>
      </dgm:t>
    </dgm:pt>
    <dgm:pt modelId="{252B51A6-3810-47BA-BAA5-3E4248BF8E97}" type="parTrans" cxnId="{D87313F3-3632-4CB5-AA18-B49311DF07C6}">
      <dgm:prSet/>
      <dgm:spPr/>
      <dgm:t>
        <a:bodyPr/>
        <a:lstStyle/>
        <a:p>
          <a:endParaRPr lang="en-US"/>
        </a:p>
      </dgm:t>
    </dgm:pt>
    <dgm:pt modelId="{728F871F-01BA-44A8-93DD-587BACAEAD21}" type="sibTrans" cxnId="{D87313F3-3632-4CB5-AA18-B49311DF07C6}">
      <dgm:prSet/>
      <dgm:spPr/>
      <dgm:t>
        <a:bodyPr/>
        <a:lstStyle/>
        <a:p>
          <a:endParaRPr lang="en-US"/>
        </a:p>
      </dgm:t>
    </dgm:pt>
    <dgm:pt modelId="{F3FE72FB-E066-4B0B-A3A4-C8F522D2117E}">
      <dgm:prSet/>
      <dgm:spPr/>
      <dgm:t>
        <a:bodyPr/>
        <a:lstStyle/>
        <a:p>
          <a:r>
            <a:rPr lang="en-US" dirty="0"/>
            <a:t>2010</a:t>
          </a:r>
        </a:p>
      </dgm:t>
    </dgm:pt>
    <dgm:pt modelId="{7748C3B8-3165-4871-97DA-06E603E1DA14}" type="parTrans" cxnId="{6112A26D-2322-4993-BCBA-FBA5C2EAD2F0}">
      <dgm:prSet/>
      <dgm:spPr/>
      <dgm:t>
        <a:bodyPr/>
        <a:lstStyle/>
        <a:p>
          <a:endParaRPr lang="en-US"/>
        </a:p>
      </dgm:t>
    </dgm:pt>
    <dgm:pt modelId="{F74EF152-D366-43C6-8D00-8F89D74D3006}" type="sibTrans" cxnId="{6112A26D-2322-4993-BCBA-FBA5C2EAD2F0}">
      <dgm:prSet/>
      <dgm:spPr/>
      <dgm:t>
        <a:bodyPr/>
        <a:lstStyle/>
        <a:p>
          <a:endParaRPr lang="en-US"/>
        </a:p>
      </dgm:t>
    </dgm:pt>
    <dgm:pt modelId="{89967968-146B-42BE-A5CE-48DBF0828C44}">
      <dgm:prSet/>
      <dgm:spPr/>
      <dgm:t>
        <a:bodyPr/>
        <a:lstStyle/>
        <a:p>
          <a:r>
            <a:rPr lang="en-US" dirty="0"/>
            <a:t>2010</a:t>
          </a:r>
        </a:p>
      </dgm:t>
    </dgm:pt>
    <dgm:pt modelId="{AE73B302-96E9-4FA5-9B15-AE6B3467625E}" type="parTrans" cxnId="{1107FA50-23E2-454D-B93B-4C8C512EC664}">
      <dgm:prSet/>
      <dgm:spPr/>
      <dgm:t>
        <a:bodyPr/>
        <a:lstStyle/>
        <a:p>
          <a:endParaRPr lang="en-US"/>
        </a:p>
      </dgm:t>
    </dgm:pt>
    <dgm:pt modelId="{BFCD0F56-A654-4EC3-BFFA-D99A18D8E47B}" type="sibTrans" cxnId="{1107FA50-23E2-454D-B93B-4C8C512EC664}">
      <dgm:prSet/>
      <dgm:spPr/>
      <dgm:t>
        <a:bodyPr/>
        <a:lstStyle/>
        <a:p>
          <a:endParaRPr lang="en-US"/>
        </a:p>
      </dgm:t>
    </dgm:pt>
    <dgm:pt modelId="{46C8391D-A140-4A1E-8234-D5E9A1B46259}">
      <dgm:prSet/>
      <dgm:spPr/>
      <dgm:t>
        <a:bodyPr/>
        <a:lstStyle/>
        <a:p>
          <a:r>
            <a:rPr lang="en-US" dirty="0"/>
            <a:t>2013</a:t>
          </a:r>
        </a:p>
      </dgm:t>
    </dgm:pt>
    <dgm:pt modelId="{40D96EA0-BBC1-47BB-B81B-76D988AACB90}" type="parTrans" cxnId="{496FAC2D-D7BC-483B-946A-3ED7D49C4731}">
      <dgm:prSet/>
      <dgm:spPr/>
      <dgm:t>
        <a:bodyPr/>
        <a:lstStyle/>
        <a:p>
          <a:endParaRPr lang="en-US"/>
        </a:p>
      </dgm:t>
    </dgm:pt>
    <dgm:pt modelId="{20BB7CC3-1D55-459A-BAC7-4A241FC7BB9B}" type="sibTrans" cxnId="{496FAC2D-D7BC-483B-946A-3ED7D49C4731}">
      <dgm:prSet/>
      <dgm:spPr/>
      <dgm:t>
        <a:bodyPr/>
        <a:lstStyle/>
        <a:p>
          <a:endParaRPr lang="en-US"/>
        </a:p>
      </dgm:t>
    </dgm:pt>
    <dgm:pt modelId="{170185C0-EACC-4F77-8D41-205F88A6A1D7}">
      <dgm:prSet/>
      <dgm:spPr/>
      <dgm:t>
        <a:bodyPr/>
        <a:lstStyle/>
        <a:p>
          <a:r>
            <a:rPr lang="en-US" dirty="0"/>
            <a:t>2017</a:t>
          </a:r>
        </a:p>
      </dgm:t>
    </dgm:pt>
    <dgm:pt modelId="{CAFD8BBF-8CCB-423F-B4ED-0A1B44EF6A74}" type="parTrans" cxnId="{1D6DC222-0B75-4F79-8A2A-87F4F37BF51C}">
      <dgm:prSet/>
      <dgm:spPr/>
      <dgm:t>
        <a:bodyPr/>
        <a:lstStyle/>
        <a:p>
          <a:endParaRPr lang="en-US"/>
        </a:p>
      </dgm:t>
    </dgm:pt>
    <dgm:pt modelId="{03D46749-25CB-4CD7-9DE3-415CD1DBA6EF}" type="sibTrans" cxnId="{1D6DC222-0B75-4F79-8A2A-87F4F37BF51C}">
      <dgm:prSet/>
      <dgm:spPr/>
      <dgm:t>
        <a:bodyPr/>
        <a:lstStyle/>
        <a:p>
          <a:endParaRPr lang="en-US"/>
        </a:p>
      </dgm:t>
    </dgm:pt>
    <dgm:pt modelId="{4ADB43D9-ECE1-4EF4-AC91-DF3D3B47BBD9}">
      <dgm:prSet/>
      <dgm:spPr/>
      <dgm:t>
        <a:bodyPr/>
        <a:lstStyle/>
        <a:p>
          <a:r>
            <a:rPr lang="en-US" dirty="0"/>
            <a:t>2017</a:t>
          </a:r>
        </a:p>
      </dgm:t>
    </dgm:pt>
    <dgm:pt modelId="{FBDDB637-9B36-44E3-B541-CBF67576ADB0}" type="parTrans" cxnId="{71D456BF-DFFA-4D20-85A4-36A943B03894}">
      <dgm:prSet/>
      <dgm:spPr/>
      <dgm:t>
        <a:bodyPr/>
        <a:lstStyle/>
        <a:p>
          <a:endParaRPr lang="en-US"/>
        </a:p>
      </dgm:t>
    </dgm:pt>
    <dgm:pt modelId="{B8B73695-D212-4990-A4F0-6479845C53AB}" type="sibTrans" cxnId="{71D456BF-DFFA-4D20-85A4-36A943B03894}">
      <dgm:prSet/>
      <dgm:spPr/>
      <dgm:t>
        <a:bodyPr/>
        <a:lstStyle/>
        <a:p>
          <a:endParaRPr lang="en-US"/>
        </a:p>
      </dgm:t>
    </dgm:pt>
    <dgm:pt modelId="{A626BA2B-A72C-4CBC-9E95-7AD5D077F547}">
      <dgm:prSet/>
      <dgm:spPr/>
      <dgm:t>
        <a:bodyPr/>
        <a:lstStyle/>
        <a:p>
          <a:endParaRPr lang="en-US"/>
        </a:p>
      </dgm:t>
    </dgm:pt>
    <dgm:pt modelId="{19A4C8B2-1750-48E7-A9FF-5D35DA76F80F}" type="parTrans" cxnId="{342AFB94-64AC-4852-AE9C-AB2233C1444A}">
      <dgm:prSet/>
      <dgm:spPr/>
      <dgm:t>
        <a:bodyPr/>
        <a:lstStyle/>
        <a:p>
          <a:endParaRPr lang="en-US"/>
        </a:p>
      </dgm:t>
    </dgm:pt>
    <dgm:pt modelId="{683258D1-0759-4E89-A798-F8352EE2FD9B}" type="sibTrans" cxnId="{342AFB94-64AC-4852-AE9C-AB2233C1444A}">
      <dgm:prSet/>
      <dgm:spPr/>
      <dgm:t>
        <a:bodyPr/>
        <a:lstStyle/>
        <a:p>
          <a:endParaRPr lang="en-US"/>
        </a:p>
      </dgm:t>
    </dgm:pt>
    <dgm:pt modelId="{B7550DC0-DFDD-4B48-9584-3EE54625B8B5}" type="pres">
      <dgm:prSet presAssocID="{4D1B9606-1E0E-4E49-8FA4-9F5EAD0868E7}" presName="Name0" presStyleCnt="0">
        <dgm:presLayoutVars>
          <dgm:dir/>
          <dgm:animLvl val="lvl"/>
          <dgm:resizeHandles val="exact"/>
        </dgm:presLayoutVars>
      </dgm:prSet>
      <dgm:spPr/>
    </dgm:pt>
    <dgm:pt modelId="{418DD405-3652-4D40-A2DF-166C87338203}" type="pres">
      <dgm:prSet presAssocID="{C63FD7CB-CA62-48DF-8CBF-CD3F3734E163}" presName="composite" presStyleCnt="0"/>
      <dgm:spPr/>
    </dgm:pt>
    <dgm:pt modelId="{9F36D8B6-8BF6-4E8E-8BA6-977F44F42394}" type="pres">
      <dgm:prSet presAssocID="{C63FD7CB-CA62-48DF-8CBF-CD3F3734E163}" presName="parTx" presStyleLbl="node1" presStyleIdx="0" presStyleCnt="8" custLinFactY="-100000" custLinFactNeighborX="73329" custLinFactNeighborY="-178469">
        <dgm:presLayoutVars>
          <dgm:chMax val="0"/>
          <dgm:chPref val="0"/>
          <dgm:bulletEnabled val="1"/>
        </dgm:presLayoutVars>
      </dgm:prSet>
      <dgm:spPr/>
    </dgm:pt>
    <dgm:pt modelId="{B3470C71-EA07-4803-9821-A0BD5D1A505C}" type="pres">
      <dgm:prSet presAssocID="{C63FD7CB-CA62-48DF-8CBF-CD3F3734E163}" presName="desTx" presStyleLbl="revTx" presStyleIdx="0" presStyleCnt="1">
        <dgm:presLayoutVars>
          <dgm:bulletEnabled val="1"/>
        </dgm:presLayoutVars>
      </dgm:prSet>
      <dgm:spPr/>
    </dgm:pt>
    <dgm:pt modelId="{A8B86D1E-6D83-42A9-85FE-77C0A14E0CAF}" type="pres">
      <dgm:prSet presAssocID="{1E0EF07E-1852-408C-9449-12F34848B5C2}" presName="space" presStyleCnt="0"/>
      <dgm:spPr/>
    </dgm:pt>
    <dgm:pt modelId="{208D55CE-E8D7-4F95-9196-E8BB8760E705}" type="pres">
      <dgm:prSet presAssocID="{B753F8A1-50B5-43AD-9277-21F65254ABAF}" presName="composite" presStyleCnt="0"/>
      <dgm:spPr/>
    </dgm:pt>
    <dgm:pt modelId="{5C84350B-7784-4321-AB76-33561887AF89}" type="pres">
      <dgm:prSet presAssocID="{B753F8A1-50B5-43AD-9277-21F65254ABAF}" presName="parTx" presStyleLbl="node1" presStyleIdx="1" presStyleCnt="8" custLinFactX="30717" custLinFactY="-100000" custLinFactNeighborX="100000" custLinFactNeighborY="-178469">
        <dgm:presLayoutVars>
          <dgm:chMax val="0"/>
          <dgm:chPref val="0"/>
          <dgm:bulletEnabled val="1"/>
        </dgm:presLayoutVars>
      </dgm:prSet>
      <dgm:spPr/>
    </dgm:pt>
    <dgm:pt modelId="{4DD3AD53-052C-4B93-996C-7D8D2932DC3C}" type="pres">
      <dgm:prSet presAssocID="{B753F8A1-50B5-43AD-9277-21F65254ABAF}" presName="desTx" presStyleLbl="revTx" presStyleIdx="0" presStyleCnt="1">
        <dgm:presLayoutVars>
          <dgm:bulletEnabled val="1"/>
        </dgm:presLayoutVars>
      </dgm:prSet>
      <dgm:spPr/>
    </dgm:pt>
    <dgm:pt modelId="{231332F1-E10E-46B3-8CAC-3F7656AA708D}" type="pres">
      <dgm:prSet presAssocID="{75117A8B-8855-4A40-B8B6-0878ABFE29E1}" presName="space" presStyleCnt="0"/>
      <dgm:spPr/>
    </dgm:pt>
    <dgm:pt modelId="{3BB73C3B-6D65-426B-9BE3-68AEB8C9A539}" type="pres">
      <dgm:prSet presAssocID="{6497BD1F-6C5C-433F-A745-489549293E33}" presName="composite" presStyleCnt="0"/>
      <dgm:spPr/>
    </dgm:pt>
    <dgm:pt modelId="{B571ED11-1707-43FF-9EEA-2039D8A8CDA9}" type="pres">
      <dgm:prSet presAssocID="{6497BD1F-6C5C-433F-A745-489549293E33}" presName="parTx" presStyleLbl="node1" presStyleIdx="2" presStyleCnt="8" custLinFactX="100000" custLinFactY="-100000" custLinFactNeighborX="102983" custLinFactNeighborY="-178469">
        <dgm:presLayoutVars>
          <dgm:chMax val="0"/>
          <dgm:chPref val="0"/>
          <dgm:bulletEnabled val="1"/>
        </dgm:presLayoutVars>
      </dgm:prSet>
      <dgm:spPr/>
    </dgm:pt>
    <dgm:pt modelId="{DDBFFC5E-C3F2-4692-A01A-055BC4E07F80}" type="pres">
      <dgm:prSet presAssocID="{6497BD1F-6C5C-433F-A745-489549293E33}" presName="desTx" presStyleLbl="revTx" presStyleIdx="0" presStyleCnt="1">
        <dgm:presLayoutVars>
          <dgm:bulletEnabled val="1"/>
        </dgm:presLayoutVars>
      </dgm:prSet>
      <dgm:spPr/>
    </dgm:pt>
    <dgm:pt modelId="{5B4899FE-E575-4C3B-91DE-895D0FFCD440}" type="pres">
      <dgm:prSet presAssocID="{728F871F-01BA-44A8-93DD-587BACAEAD21}" presName="space" presStyleCnt="0"/>
      <dgm:spPr/>
    </dgm:pt>
    <dgm:pt modelId="{B1E5D3DF-7E12-455A-B4A0-88E4CA418D3B}" type="pres">
      <dgm:prSet presAssocID="{F3FE72FB-E066-4B0B-A3A4-C8F522D2117E}" presName="composite" presStyleCnt="0"/>
      <dgm:spPr/>
    </dgm:pt>
    <dgm:pt modelId="{1F02CF5C-B253-4762-BB8D-BE16C15B12DA}" type="pres">
      <dgm:prSet presAssocID="{F3FE72FB-E066-4B0B-A3A4-C8F522D2117E}" presName="parTx" presStyleLbl="node1" presStyleIdx="3" presStyleCnt="8" custLinFactX="100000" custLinFactY="-100000" custLinFactNeighborX="169257" custLinFactNeighborY="-178469">
        <dgm:presLayoutVars>
          <dgm:chMax val="0"/>
          <dgm:chPref val="0"/>
          <dgm:bulletEnabled val="1"/>
        </dgm:presLayoutVars>
      </dgm:prSet>
      <dgm:spPr/>
    </dgm:pt>
    <dgm:pt modelId="{0940E4DC-AFAE-4A40-A026-69F4B14FB933}" type="pres">
      <dgm:prSet presAssocID="{F3FE72FB-E066-4B0B-A3A4-C8F522D2117E}" presName="desTx" presStyleLbl="revTx" presStyleIdx="0" presStyleCnt="1">
        <dgm:presLayoutVars>
          <dgm:bulletEnabled val="1"/>
        </dgm:presLayoutVars>
      </dgm:prSet>
      <dgm:spPr/>
    </dgm:pt>
    <dgm:pt modelId="{CD8D51A5-2E4A-4619-B308-A5F5BAB9F28C}" type="pres">
      <dgm:prSet presAssocID="{F74EF152-D366-43C6-8D00-8F89D74D3006}" presName="space" presStyleCnt="0"/>
      <dgm:spPr/>
    </dgm:pt>
    <dgm:pt modelId="{C2F79089-937A-4185-9EBC-42046674817A}" type="pres">
      <dgm:prSet presAssocID="{89967968-146B-42BE-A5CE-48DBF0828C44}" presName="composite" presStyleCnt="0"/>
      <dgm:spPr/>
    </dgm:pt>
    <dgm:pt modelId="{3CF934B6-E3D1-4064-9215-295AF064E8C4}" type="pres">
      <dgm:prSet presAssocID="{89967968-146B-42BE-A5CE-48DBF0828C44}" presName="parTx" presStyleLbl="node1" presStyleIdx="4" presStyleCnt="8" custLinFactX="-100000" custLinFactY="41147" custLinFactNeighborX="-152014" custLinFactNeighborY="100000">
        <dgm:presLayoutVars>
          <dgm:chMax val="0"/>
          <dgm:chPref val="0"/>
          <dgm:bulletEnabled val="1"/>
        </dgm:presLayoutVars>
      </dgm:prSet>
      <dgm:spPr/>
    </dgm:pt>
    <dgm:pt modelId="{0DAFDA12-8B44-4EB9-B8B0-F2546E9D796A}" type="pres">
      <dgm:prSet presAssocID="{89967968-146B-42BE-A5CE-48DBF0828C44}" presName="desTx" presStyleLbl="revTx" presStyleIdx="0" presStyleCnt="1">
        <dgm:presLayoutVars>
          <dgm:bulletEnabled val="1"/>
        </dgm:presLayoutVars>
      </dgm:prSet>
      <dgm:spPr/>
    </dgm:pt>
    <dgm:pt modelId="{B60849A4-32FE-49A7-9A2C-A6633A8854B0}" type="pres">
      <dgm:prSet presAssocID="{BFCD0F56-A654-4EC3-BFFA-D99A18D8E47B}" presName="space" presStyleCnt="0"/>
      <dgm:spPr/>
    </dgm:pt>
    <dgm:pt modelId="{4601008B-AC94-4189-BF92-F3C0EAC3B2F1}" type="pres">
      <dgm:prSet presAssocID="{46C8391D-A140-4A1E-8234-D5E9A1B46259}" presName="composite" presStyleCnt="0"/>
      <dgm:spPr/>
    </dgm:pt>
    <dgm:pt modelId="{C7751D40-EF70-40BB-A647-4807FCC4C142}" type="pres">
      <dgm:prSet presAssocID="{46C8391D-A140-4A1E-8234-D5E9A1B46259}" presName="parTx" presStyleLbl="node1" presStyleIdx="5" presStyleCnt="8" custLinFactX="-81729" custLinFactY="38704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23EF5A38-7AE6-450E-A7E5-D1AC5E795E4E}" type="pres">
      <dgm:prSet presAssocID="{46C8391D-A140-4A1E-8234-D5E9A1B46259}" presName="desTx" presStyleLbl="revTx" presStyleIdx="0" presStyleCnt="1">
        <dgm:presLayoutVars>
          <dgm:bulletEnabled val="1"/>
        </dgm:presLayoutVars>
      </dgm:prSet>
      <dgm:spPr/>
    </dgm:pt>
    <dgm:pt modelId="{08E7A1EA-15A6-4166-8481-6800154708CE}" type="pres">
      <dgm:prSet presAssocID="{20BB7CC3-1D55-459A-BAC7-4A241FC7BB9B}" presName="space" presStyleCnt="0"/>
      <dgm:spPr/>
    </dgm:pt>
    <dgm:pt modelId="{D7EE9565-C0C2-43BE-ACBA-D9A039AD1D5F}" type="pres">
      <dgm:prSet presAssocID="{170185C0-EACC-4F77-8D41-205F88A6A1D7}" presName="composite" presStyleCnt="0"/>
      <dgm:spPr/>
    </dgm:pt>
    <dgm:pt modelId="{A6BAA601-A1C1-4FD8-9A80-7326EAC69D81}" type="pres">
      <dgm:prSet presAssocID="{170185C0-EACC-4F77-8D41-205F88A6A1D7}" presName="parTx" presStyleLbl="node1" presStyleIdx="6" presStyleCnt="8" custLinFactX="-13712" custLinFactY="46127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D1884A84-BD24-464A-954D-DD1C99EDDF0F}" type="pres">
      <dgm:prSet presAssocID="{170185C0-EACC-4F77-8D41-205F88A6A1D7}" presName="desTx" presStyleLbl="revTx" presStyleIdx="0" presStyleCnt="1">
        <dgm:presLayoutVars>
          <dgm:bulletEnabled val="1"/>
        </dgm:presLayoutVars>
      </dgm:prSet>
      <dgm:spPr/>
    </dgm:pt>
    <dgm:pt modelId="{E810C479-C952-45DA-B271-C58808B655C0}" type="pres">
      <dgm:prSet presAssocID="{03D46749-25CB-4CD7-9DE3-415CD1DBA6EF}" presName="space" presStyleCnt="0"/>
      <dgm:spPr/>
    </dgm:pt>
    <dgm:pt modelId="{748B10A4-C11C-4D3C-A08A-D748FEAD9881}" type="pres">
      <dgm:prSet presAssocID="{4ADB43D9-ECE1-4EF4-AC91-DF3D3B47BBD9}" presName="composite" presStyleCnt="0"/>
      <dgm:spPr/>
    </dgm:pt>
    <dgm:pt modelId="{3ADD821F-06BB-4CEA-81AF-B59BF3A9831B}" type="pres">
      <dgm:prSet presAssocID="{4ADB43D9-ECE1-4EF4-AC91-DF3D3B47BBD9}" presName="parTx" presStyleLbl="node1" presStyleIdx="7" presStyleCnt="8" custLinFactY="48784" custLinFactNeighborX="-42510" custLinFactNeighborY="100000">
        <dgm:presLayoutVars>
          <dgm:chMax val="0"/>
          <dgm:chPref val="0"/>
          <dgm:bulletEnabled val="1"/>
        </dgm:presLayoutVars>
      </dgm:prSet>
      <dgm:spPr/>
    </dgm:pt>
    <dgm:pt modelId="{190B3FCA-F3DD-434F-84A7-FD320C8D3018}" type="pres">
      <dgm:prSet presAssocID="{4ADB43D9-ECE1-4EF4-AC91-DF3D3B47BBD9}" presName="desTx" presStyleLbl="revTx" presStyleIdx="0" presStyleCnt="1">
        <dgm:presLayoutVars>
          <dgm:bulletEnabled val="1"/>
        </dgm:presLayoutVars>
      </dgm:prSet>
      <dgm:spPr/>
    </dgm:pt>
  </dgm:ptLst>
  <dgm:cxnLst>
    <dgm:cxn modelId="{1D6DC222-0B75-4F79-8A2A-87F4F37BF51C}" srcId="{4D1B9606-1E0E-4E49-8FA4-9F5EAD0868E7}" destId="{170185C0-EACC-4F77-8D41-205F88A6A1D7}" srcOrd="6" destOrd="0" parTransId="{CAFD8BBF-8CCB-423F-B4ED-0A1B44EF6A74}" sibTransId="{03D46749-25CB-4CD7-9DE3-415CD1DBA6EF}"/>
    <dgm:cxn modelId="{496FAC2D-D7BC-483B-946A-3ED7D49C4731}" srcId="{4D1B9606-1E0E-4E49-8FA4-9F5EAD0868E7}" destId="{46C8391D-A140-4A1E-8234-D5E9A1B46259}" srcOrd="5" destOrd="0" parTransId="{40D96EA0-BBC1-47BB-B81B-76D988AACB90}" sibTransId="{20BB7CC3-1D55-459A-BAC7-4A241FC7BB9B}"/>
    <dgm:cxn modelId="{CC3CC135-4C94-480D-A608-4449C768FA1F}" type="presOf" srcId="{89967968-146B-42BE-A5CE-48DBF0828C44}" destId="{3CF934B6-E3D1-4064-9215-295AF064E8C4}" srcOrd="0" destOrd="0" presId="urn:microsoft.com/office/officeart/2005/8/layout/chevron1"/>
    <dgm:cxn modelId="{3E3C673A-D465-4D3F-8AEB-4C8EB58DDE11}" type="presOf" srcId="{B753F8A1-50B5-43AD-9277-21F65254ABAF}" destId="{5C84350B-7784-4321-AB76-33561887AF89}" srcOrd="0" destOrd="0" presId="urn:microsoft.com/office/officeart/2005/8/layout/chevron1"/>
    <dgm:cxn modelId="{274DB03A-634B-4386-BE6E-552AF891F0A1}" type="presOf" srcId="{6497BD1F-6C5C-433F-A745-489549293E33}" destId="{B571ED11-1707-43FF-9EEA-2039D8A8CDA9}" srcOrd="0" destOrd="0" presId="urn:microsoft.com/office/officeart/2005/8/layout/chevron1"/>
    <dgm:cxn modelId="{118C9B63-746E-4A15-A204-F657656A1031}" srcId="{4D1B9606-1E0E-4E49-8FA4-9F5EAD0868E7}" destId="{C63FD7CB-CA62-48DF-8CBF-CD3F3734E163}" srcOrd="0" destOrd="0" parTransId="{0A0A0BFB-1C0E-4775-B175-9A04309B8B86}" sibTransId="{1E0EF07E-1852-408C-9449-12F34848B5C2}"/>
    <dgm:cxn modelId="{18020A67-02B9-44C0-B995-D3BFFBC1E91B}" type="presOf" srcId="{46C8391D-A140-4A1E-8234-D5E9A1B46259}" destId="{C7751D40-EF70-40BB-A647-4807FCC4C142}" srcOrd="0" destOrd="0" presId="urn:microsoft.com/office/officeart/2005/8/layout/chevron1"/>
    <dgm:cxn modelId="{AB537049-80EF-42AA-BC42-F56B98C10E2C}" type="presOf" srcId="{4D1B9606-1E0E-4E49-8FA4-9F5EAD0868E7}" destId="{B7550DC0-DFDD-4B48-9584-3EE54625B8B5}" srcOrd="0" destOrd="0" presId="urn:microsoft.com/office/officeart/2005/8/layout/chevron1"/>
    <dgm:cxn modelId="{6112A26D-2322-4993-BCBA-FBA5C2EAD2F0}" srcId="{4D1B9606-1E0E-4E49-8FA4-9F5EAD0868E7}" destId="{F3FE72FB-E066-4B0B-A3A4-C8F522D2117E}" srcOrd="3" destOrd="0" parTransId="{7748C3B8-3165-4871-97DA-06E603E1DA14}" sibTransId="{F74EF152-D366-43C6-8D00-8F89D74D3006}"/>
    <dgm:cxn modelId="{4453106E-E611-4419-B0AB-D0E813B7EB3F}" type="presOf" srcId="{A626BA2B-A72C-4CBC-9E95-7AD5D077F547}" destId="{190B3FCA-F3DD-434F-84A7-FD320C8D3018}" srcOrd="0" destOrd="0" presId="urn:microsoft.com/office/officeart/2005/8/layout/chevron1"/>
    <dgm:cxn modelId="{1107FA50-23E2-454D-B93B-4C8C512EC664}" srcId="{4D1B9606-1E0E-4E49-8FA4-9F5EAD0868E7}" destId="{89967968-146B-42BE-A5CE-48DBF0828C44}" srcOrd="4" destOrd="0" parTransId="{AE73B302-96E9-4FA5-9B15-AE6B3467625E}" sibTransId="{BFCD0F56-A654-4EC3-BFFA-D99A18D8E47B}"/>
    <dgm:cxn modelId="{C545FF73-2883-48C0-B85F-4219C5F73D8C}" type="presOf" srcId="{F3FE72FB-E066-4B0B-A3A4-C8F522D2117E}" destId="{1F02CF5C-B253-4762-BB8D-BE16C15B12DA}" srcOrd="0" destOrd="0" presId="urn:microsoft.com/office/officeart/2005/8/layout/chevron1"/>
    <dgm:cxn modelId="{392E7057-3341-4150-8222-B3F2A77B4085}" type="presOf" srcId="{C63FD7CB-CA62-48DF-8CBF-CD3F3734E163}" destId="{9F36D8B6-8BF6-4E8E-8BA6-977F44F42394}" srcOrd="0" destOrd="0" presId="urn:microsoft.com/office/officeart/2005/8/layout/chevron1"/>
    <dgm:cxn modelId="{D4B8197C-8075-400E-A378-0611BE66C982}" type="presOf" srcId="{4ADB43D9-ECE1-4EF4-AC91-DF3D3B47BBD9}" destId="{3ADD821F-06BB-4CEA-81AF-B59BF3A9831B}" srcOrd="0" destOrd="0" presId="urn:microsoft.com/office/officeart/2005/8/layout/chevron1"/>
    <dgm:cxn modelId="{AC018D86-F5D1-48AE-BAA8-6AB278F81987}" type="presOf" srcId="{170185C0-EACC-4F77-8D41-205F88A6A1D7}" destId="{A6BAA601-A1C1-4FD8-9A80-7326EAC69D81}" srcOrd="0" destOrd="0" presId="urn:microsoft.com/office/officeart/2005/8/layout/chevron1"/>
    <dgm:cxn modelId="{342AFB94-64AC-4852-AE9C-AB2233C1444A}" srcId="{4ADB43D9-ECE1-4EF4-AC91-DF3D3B47BBD9}" destId="{A626BA2B-A72C-4CBC-9E95-7AD5D077F547}" srcOrd="0" destOrd="0" parTransId="{19A4C8B2-1750-48E7-A9FF-5D35DA76F80F}" sibTransId="{683258D1-0759-4E89-A798-F8352EE2FD9B}"/>
    <dgm:cxn modelId="{71D456BF-DFFA-4D20-85A4-36A943B03894}" srcId="{4D1B9606-1E0E-4E49-8FA4-9F5EAD0868E7}" destId="{4ADB43D9-ECE1-4EF4-AC91-DF3D3B47BBD9}" srcOrd="7" destOrd="0" parTransId="{FBDDB637-9B36-44E3-B541-CBF67576ADB0}" sibTransId="{B8B73695-D212-4990-A4F0-6479845C53AB}"/>
    <dgm:cxn modelId="{D87313F3-3632-4CB5-AA18-B49311DF07C6}" srcId="{4D1B9606-1E0E-4E49-8FA4-9F5EAD0868E7}" destId="{6497BD1F-6C5C-433F-A745-489549293E33}" srcOrd="2" destOrd="0" parTransId="{252B51A6-3810-47BA-BAA5-3E4248BF8E97}" sibTransId="{728F871F-01BA-44A8-93DD-587BACAEAD21}"/>
    <dgm:cxn modelId="{39892BFD-2192-4433-93E7-923BADF78D5E}" srcId="{4D1B9606-1E0E-4E49-8FA4-9F5EAD0868E7}" destId="{B753F8A1-50B5-43AD-9277-21F65254ABAF}" srcOrd="1" destOrd="0" parTransId="{D91940FC-E336-49A8-B02E-23D9DAC38375}" sibTransId="{75117A8B-8855-4A40-B8B6-0878ABFE29E1}"/>
    <dgm:cxn modelId="{35CE6DE4-FE2A-4ABF-8F2A-E3F1048556DD}" type="presParOf" srcId="{B7550DC0-DFDD-4B48-9584-3EE54625B8B5}" destId="{418DD405-3652-4D40-A2DF-166C87338203}" srcOrd="0" destOrd="0" presId="urn:microsoft.com/office/officeart/2005/8/layout/chevron1"/>
    <dgm:cxn modelId="{0447F262-F480-44AA-AC5C-A13F939E5BA6}" type="presParOf" srcId="{418DD405-3652-4D40-A2DF-166C87338203}" destId="{9F36D8B6-8BF6-4E8E-8BA6-977F44F42394}" srcOrd="0" destOrd="0" presId="urn:microsoft.com/office/officeart/2005/8/layout/chevron1"/>
    <dgm:cxn modelId="{0FD8D89F-1A40-4A13-BF3E-1EC6F93FF631}" type="presParOf" srcId="{418DD405-3652-4D40-A2DF-166C87338203}" destId="{B3470C71-EA07-4803-9821-A0BD5D1A505C}" srcOrd="1" destOrd="0" presId="urn:microsoft.com/office/officeart/2005/8/layout/chevron1"/>
    <dgm:cxn modelId="{5BD5E1CC-F32F-4DF5-88C6-C4AADCD755B9}" type="presParOf" srcId="{B7550DC0-DFDD-4B48-9584-3EE54625B8B5}" destId="{A8B86D1E-6D83-42A9-85FE-77C0A14E0CAF}" srcOrd="1" destOrd="0" presId="urn:microsoft.com/office/officeart/2005/8/layout/chevron1"/>
    <dgm:cxn modelId="{CDC1BDD2-D852-4B08-B20C-B02E56A4B2E7}" type="presParOf" srcId="{B7550DC0-DFDD-4B48-9584-3EE54625B8B5}" destId="{208D55CE-E8D7-4F95-9196-E8BB8760E705}" srcOrd="2" destOrd="0" presId="urn:microsoft.com/office/officeart/2005/8/layout/chevron1"/>
    <dgm:cxn modelId="{A28C4320-7078-454A-9CE2-7E3ECF60271C}" type="presParOf" srcId="{208D55CE-E8D7-4F95-9196-E8BB8760E705}" destId="{5C84350B-7784-4321-AB76-33561887AF89}" srcOrd="0" destOrd="0" presId="urn:microsoft.com/office/officeart/2005/8/layout/chevron1"/>
    <dgm:cxn modelId="{9D9D6E57-FB6A-4753-B50F-C01A82D033FB}" type="presParOf" srcId="{208D55CE-E8D7-4F95-9196-E8BB8760E705}" destId="{4DD3AD53-052C-4B93-996C-7D8D2932DC3C}" srcOrd="1" destOrd="0" presId="urn:microsoft.com/office/officeart/2005/8/layout/chevron1"/>
    <dgm:cxn modelId="{E02A3002-4EE9-4883-A34B-3EAE37B1C8F3}" type="presParOf" srcId="{B7550DC0-DFDD-4B48-9584-3EE54625B8B5}" destId="{231332F1-E10E-46B3-8CAC-3F7656AA708D}" srcOrd="3" destOrd="0" presId="urn:microsoft.com/office/officeart/2005/8/layout/chevron1"/>
    <dgm:cxn modelId="{07537C41-41AC-4507-A3FB-9DC01BC5C62B}" type="presParOf" srcId="{B7550DC0-DFDD-4B48-9584-3EE54625B8B5}" destId="{3BB73C3B-6D65-426B-9BE3-68AEB8C9A539}" srcOrd="4" destOrd="0" presId="urn:microsoft.com/office/officeart/2005/8/layout/chevron1"/>
    <dgm:cxn modelId="{FCFCE983-E53A-4543-AA62-C1B75816F176}" type="presParOf" srcId="{3BB73C3B-6D65-426B-9BE3-68AEB8C9A539}" destId="{B571ED11-1707-43FF-9EEA-2039D8A8CDA9}" srcOrd="0" destOrd="0" presId="urn:microsoft.com/office/officeart/2005/8/layout/chevron1"/>
    <dgm:cxn modelId="{E702955C-E2C3-440C-A273-3DA93C3B95E5}" type="presParOf" srcId="{3BB73C3B-6D65-426B-9BE3-68AEB8C9A539}" destId="{DDBFFC5E-C3F2-4692-A01A-055BC4E07F80}" srcOrd="1" destOrd="0" presId="urn:microsoft.com/office/officeart/2005/8/layout/chevron1"/>
    <dgm:cxn modelId="{6975DFC3-0E2B-4FF6-9169-9518D39B6842}" type="presParOf" srcId="{B7550DC0-DFDD-4B48-9584-3EE54625B8B5}" destId="{5B4899FE-E575-4C3B-91DE-895D0FFCD440}" srcOrd="5" destOrd="0" presId="urn:microsoft.com/office/officeart/2005/8/layout/chevron1"/>
    <dgm:cxn modelId="{8AFFAB06-A6F0-40DD-90DE-E90EEAD35BB2}" type="presParOf" srcId="{B7550DC0-DFDD-4B48-9584-3EE54625B8B5}" destId="{B1E5D3DF-7E12-455A-B4A0-88E4CA418D3B}" srcOrd="6" destOrd="0" presId="urn:microsoft.com/office/officeart/2005/8/layout/chevron1"/>
    <dgm:cxn modelId="{283F1AAA-22BC-4634-BCF0-9C25CF59E48E}" type="presParOf" srcId="{B1E5D3DF-7E12-455A-B4A0-88E4CA418D3B}" destId="{1F02CF5C-B253-4762-BB8D-BE16C15B12DA}" srcOrd="0" destOrd="0" presId="urn:microsoft.com/office/officeart/2005/8/layout/chevron1"/>
    <dgm:cxn modelId="{E92C0B26-EDC7-4262-9701-C0F8FA295D51}" type="presParOf" srcId="{B1E5D3DF-7E12-455A-B4A0-88E4CA418D3B}" destId="{0940E4DC-AFAE-4A40-A026-69F4B14FB933}" srcOrd="1" destOrd="0" presId="urn:microsoft.com/office/officeart/2005/8/layout/chevron1"/>
    <dgm:cxn modelId="{3D4339F2-BD6C-4E25-A580-91858875B6F3}" type="presParOf" srcId="{B7550DC0-DFDD-4B48-9584-3EE54625B8B5}" destId="{CD8D51A5-2E4A-4619-B308-A5F5BAB9F28C}" srcOrd="7" destOrd="0" presId="urn:microsoft.com/office/officeart/2005/8/layout/chevron1"/>
    <dgm:cxn modelId="{706ED799-411A-4105-9AF0-45B87A8871B0}" type="presParOf" srcId="{B7550DC0-DFDD-4B48-9584-3EE54625B8B5}" destId="{C2F79089-937A-4185-9EBC-42046674817A}" srcOrd="8" destOrd="0" presId="urn:microsoft.com/office/officeart/2005/8/layout/chevron1"/>
    <dgm:cxn modelId="{88D4B783-2980-43A3-9AD6-276F77B83165}" type="presParOf" srcId="{C2F79089-937A-4185-9EBC-42046674817A}" destId="{3CF934B6-E3D1-4064-9215-295AF064E8C4}" srcOrd="0" destOrd="0" presId="urn:microsoft.com/office/officeart/2005/8/layout/chevron1"/>
    <dgm:cxn modelId="{6AA84129-8826-460F-90C3-829EB3A3F365}" type="presParOf" srcId="{C2F79089-937A-4185-9EBC-42046674817A}" destId="{0DAFDA12-8B44-4EB9-B8B0-F2546E9D796A}" srcOrd="1" destOrd="0" presId="urn:microsoft.com/office/officeart/2005/8/layout/chevron1"/>
    <dgm:cxn modelId="{8565461C-2A9A-4D89-9026-388C3EB57048}" type="presParOf" srcId="{B7550DC0-DFDD-4B48-9584-3EE54625B8B5}" destId="{B60849A4-32FE-49A7-9A2C-A6633A8854B0}" srcOrd="9" destOrd="0" presId="urn:microsoft.com/office/officeart/2005/8/layout/chevron1"/>
    <dgm:cxn modelId="{B4F6AFFD-8E41-457A-B87E-3310EC1010CB}" type="presParOf" srcId="{B7550DC0-DFDD-4B48-9584-3EE54625B8B5}" destId="{4601008B-AC94-4189-BF92-F3C0EAC3B2F1}" srcOrd="10" destOrd="0" presId="urn:microsoft.com/office/officeart/2005/8/layout/chevron1"/>
    <dgm:cxn modelId="{AE04A909-EF73-4DA9-9066-F709E9752905}" type="presParOf" srcId="{4601008B-AC94-4189-BF92-F3C0EAC3B2F1}" destId="{C7751D40-EF70-40BB-A647-4807FCC4C142}" srcOrd="0" destOrd="0" presId="urn:microsoft.com/office/officeart/2005/8/layout/chevron1"/>
    <dgm:cxn modelId="{1FD98C5A-86AD-4328-85E3-8F803CBD7A27}" type="presParOf" srcId="{4601008B-AC94-4189-BF92-F3C0EAC3B2F1}" destId="{23EF5A38-7AE6-450E-A7E5-D1AC5E795E4E}" srcOrd="1" destOrd="0" presId="urn:microsoft.com/office/officeart/2005/8/layout/chevron1"/>
    <dgm:cxn modelId="{5A3CB944-B74C-4154-BC28-831A9718FFE4}" type="presParOf" srcId="{B7550DC0-DFDD-4B48-9584-3EE54625B8B5}" destId="{08E7A1EA-15A6-4166-8481-6800154708CE}" srcOrd="11" destOrd="0" presId="urn:microsoft.com/office/officeart/2005/8/layout/chevron1"/>
    <dgm:cxn modelId="{898274AE-5F7E-4D22-BB21-CF25501D5D65}" type="presParOf" srcId="{B7550DC0-DFDD-4B48-9584-3EE54625B8B5}" destId="{D7EE9565-C0C2-43BE-ACBA-D9A039AD1D5F}" srcOrd="12" destOrd="0" presId="urn:microsoft.com/office/officeart/2005/8/layout/chevron1"/>
    <dgm:cxn modelId="{97579BB8-AAB1-4026-A6E6-30A326B858D8}" type="presParOf" srcId="{D7EE9565-C0C2-43BE-ACBA-D9A039AD1D5F}" destId="{A6BAA601-A1C1-4FD8-9A80-7326EAC69D81}" srcOrd="0" destOrd="0" presId="urn:microsoft.com/office/officeart/2005/8/layout/chevron1"/>
    <dgm:cxn modelId="{09FD8A44-1AC7-40FA-9649-43C6468B7125}" type="presParOf" srcId="{D7EE9565-C0C2-43BE-ACBA-D9A039AD1D5F}" destId="{D1884A84-BD24-464A-954D-DD1C99EDDF0F}" srcOrd="1" destOrd="0" presId="urn:microsoft.com/office/officeart/2005/8/layout/chevron1"/>
    <dgm:cxn modelId="{EA7992C6-B730-4B7A-A87E-D3765EAB1E1E}" type="presParOf" srcId="{B7550DC0-DFDD-4B48-9584-3EE54625B8B5}" destId="{E810C479-C952-45DA-B271-C58808B655C0}" srcOrd="13" destOrd="0" presId="urn:microsoft.com/office/officeart/2005/8/layout/chevron1"/>
    <dgm:cxn modelId="{6022DCA1-F207-423D-B6C7-A1BC9093D7FE}" type="presParOf" srcId="{B7550DC0-DFDD-4B48-9584-3EE54625B8B5}" destId="{748B10A4-C11C-4D3C-A08A-D748FEAD9881}" srcOrd="14" destOrd="0" presId="urn:microsoft.com/office/officeart/2005/8/layout/chevron1"/>
    <dgm:cxn modelId="{2534FD79-9C18-400C-9013-6F8333C8F9D4}" type="presParOf" srcId="{748B10A4-C11C-4D3C-A08A-D748FEAD9881}" destId="{3ADD821F-06BB-4CEA-81AF-B59BF3A9831B}" srcOrd="0" destOrd="0" presId="urn:microsoft.com/office/officeart/2005/8/layout/chevron1"/>
    <dgm:cxn modelId="{21D36016-7FA8-4A76-979F-903EE569B87E}" type="presParOf" srcId="{748B10A4-C11C-4D3C-A08A-D748FEAD9881}" destId="{190B3FCA-F3DD-434F-84A7-FD320C8D3018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FB53-9031-4CE1-A427-CA05FBB00ADF}">
      <dsp:nvSpPr>
        <dsp:cNvPr id="0" name=""/>
        <dsp:cNvSpPr/>
      </dsp:nvSpPr>
      <dsp:spPr>
        <a:xfrm>
          <a:off x="6349815" y="548102"/>
          <a:ext cx="1451940" cy="14521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34F30-BE8E-4231-99F0-C0906E157C76}">
      <dsp:nvSpPr>
        <dsp:cNvPr id="0" name=""/>
        <dsp:cNvSpPr/>
      </dsp:nvSpPr>
      <dsp:spPr>
        <a:xfrm>
          <a:off x="6397724" y="596516"/>
          <a:ext cx="1355350" cy="13553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Raleway Light" panose="020B0604020202020204" charset="0"/>
            </a:rPr>
            <a:t>Windows </a:t>
          </a:r>
          <a:r>
            <a:rPr lang="en-US" sz="1500" b="1" kern="1200" dirty="0" err="1">
              <a:latin typeface="Raleway Light" panose="020B0604020202020204" charset="0"/>
            </a:rPr>
            <a:t>Sistem</a:t>
          </a:r>
          <a:r>
            <a:rPr lang="en-US" sz="1500" b="1" kern="1200" dirty="0">
              <a:latin typeface="Raleway Light" panose="020B0604020202020204" charset="0"/>
            </a:rPr>
            <a:t> </a:t>
          </a:r>
          <a:r>
            <a:rPr lang="en-US" sz="1500" b="1" kern="1200" dirty="0" err="1">
              <a:latin typeface="Raleway Light" panose="020B0604020202020204" charset="0"/>
            </a:rPr>
            <a:t>Temelleri</a:t>
          </a:r>
          <a:endParaRPr lang="en-US" sz="1500" b="1" kern="1200" dirty="0">
            <a:latin typeface="Raleway Light" panose="020B0604020202020204" charset="0"/>
          </a:endParaRPr>
        </a:p>
      </dsp:txBody>
      <dsp:txXfrm>
        <a:off x="6591676" y="790174"/>
        <a:ext cx="968217" cy="968033"/>
      </dsp:txXfrm>
    </dsp:sp>
    <dsp:sp modelId="{A422E4A1-2FA3-4798-A561-8C98A840E220}">
      <dsp:nvSpPr>
        <dsp:cNvPr id="0" name=""/>
        <dsp:cNvSpPr/>
      </dsp:nvSpPr>
      <dsp:spPr>
        <a:xfrm rot="2700000">
          <a:off x="4848504" y="548177"/>
          <a:ext cx="1451772" cy="145177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CB9E7-FE80-4CE7-8C72-98E8FBA37D92}">
      <dsp:nvSpPr>
        <dsp:cNvPr id="0" name=""/>
        <dsp:cNvSpPr/>
      </dsp:nvSpPr>
      <dsp:spPr>
        <a:xfrm>
          <a:off x="4897874" y="596516"/>
          <a:ext cx="1355350" cy="13553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Raleway Light" panose="020B0604020202020204" charset="0"/>
            </a:rPr>
            <a:t>Bilgi </a:t>
          </a:r>
          <a:r>
            <a:rPr lang="en-US" sz="1100" b="1" kern="1200" dirty="0" err="1">
              <a:latin typeface="Raleway Light" panose="020B0604020202020204" charset="0"/>
            </a:rPr>
            <a:t>Güvenliği</a:t>
          </a:r>
          <a:r>
            <a:rPr lang="en-US" sz="1100" b="1" kern="1200" dirty="0">
              <a:latin typeface="Raleway Light" panose="020B0604020202020204" charset="0"/>
            </a:rPr>
            <a:t>, </a:t>
          </a:r>
          <a:r>
            <a:rPr lang="en-US" sz="1100" b="1" kern="1200" dirty="0" err="1">
              <a:latin typeface="Raleway Light" panose="020B0604020202020204" charset="0"/>
            </a:rPr>
            <a:t>Ağ</a:t>
          </a:r>
          <a:r>
            <a:rPr lang="en-US" sz="1100" b="1" kern="1200" dirty="0">
              <a:latin typeface="Raleway Light" panose="020B0604020202020204" charset="0"/>
            </a:rPr>
            <a:t> </a:t>
          </a:r>
          <a:r>
            <a:rPr lang="en-US" sz="1100" b="1" kern="1200" dirty="0" err="1">
              <a:latin typeface="Raleway Light" panose="020B0604020202020204" charset="0"/>
            </a:rPr>
            <a:t>Uygulamaları</a:t>
          </a:r>
          <a:r>
            <a:rPr lang="en-US" sz="1100" b="1" kern="1200" dirty="0">
              <a:latin typeface="Raleway Light" panose="020B0604020202020204" charset="0"/>
            </a:rPr>
            <a:t> </a:t>
          </a:r>
          <a:r>
            <a:rPr lang="en-US" sz="1100" b="1" kern="1200" dirty="0" err="1">
              <a:latin typeface="Raleway Light" panose="020B0604020202020204" charset="0"/>
            </a:rPr>
            <a:t>ve</a:t>
          </a:r>
          <a:r>
            <a:rPr lang="en-US" sz="1100" b="1" kern="1200" dirty="0">
              <a:latin typeface="Raleway Light" panose="020B0604020202020204" charset="0"/>
            </a:rPr>
            <a:t> </a:t>
          </a:r>
          <a:r>
            <a:rPr lang="en-US" sz="1100" b="1" kern="1200" dirty="0" err="1">
              <a:latin typeface="Raleway Light" panose="020B0604020202020204" charset="0"/>
            </a:rPr>
            <a:t>Saldırıları</a:t>
          </a:r>
          <a:endParaRPr lang="en-US" sz="1100" b="1" kern="1200" dirty="0">
            <a:latin typeface="Raleway Light" panose="020B0604020202020204" charset="0"/>
          </a:endParaRPr>
        </a:p>
      </dsp:txBody>
      <dsp:txXfrm>
        <a:off x="5091054" y="790174"/>
        <a:ext cx="968217" cy="968033"/>
      </dsp:txXfrm>
    </dsp:sp>
    <dsp:sp modelId="{2252A147-CCF7-4C34-A2D2-6F574781DC41}">
      <dsp:nvSpPr>
        <dsp:cNvPr id="0" name=""/>
        <dsp:cNvSpPr/>
      </dsp:nvSpPr>
      <dsp:spPr>
        <a:xfrm rot="2700000">
          <a:off x="3348655" y="548177"/>
          <a:ext cx="1451772" cy="145177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A7DF9-91F0-42DD-9EF6-C84D78B7495F}">
      <dsp:nvSpPr>
        <dsp:cNvPr id="0" name=""/>
        <dsp:cNvSpPr/>
      </dsp:nvSpPr>
      <dsp:spPr>
        <a:xfrm>
          <a:off x="3397253" y="596516"/>
          <a:ext cx="1355350" cy="13553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Raleway Light" panose="020B0604020202020204" charset="0"/>
            </a:rPr>
            <a:t>TCP/IP </a:t>
          </a:r>
          <a:r>
            <a:rPr lang="en-US" sz="1400" b="1" kern="1200" dirty="0" err="1">
              <a:latin typeface="Raleway Light" panose="020B0604020202020204" charset="0"/>
            </a:rPr>
            <a:t>Saldırıları</a:t>
          </a:r>
          <a:r>
            <a:rPr lang="en-US" sz="1400" b="1" kern="1200" dirty="0">
              <a:latin typeface="Raleway Light" panose="020B0604020202020204" charset="0"/>
            </a:rPr>
            <a:t> </a:t>
          </a:r>
          <a:r>
            <a:rPr lang="en-US" sz="1400" b="1" kern="1200" dirty="0" err="1">
              <a:latin typeface="Raleway Light" panose="020B0604020202020204" charset="0"/>
            </a:rPr>
            <a:t>ve</a:t>
          </a:r>
          <a:r>
            <a:rPr lang="en-US" sz="1400" b="1" kern="1200" dirty="0">
              <a:latin typeface="Raleway Light" panose="020B0604020202020204" charset="0"/>
            </a:rPr>
            <a:t> </a:t>
          </a:r>
          <a:r>
            <a:rPr lang="en-US" sz="1400" b="1" kern="1200" dirty="0" err="1">
              <a:latin typeface="Raleway Light" panose="020B0604020202020204" charset="0"/>
            </a:rPr>
            <a:t>Kriptografi</a:t>
          </a:r>
          <a:endParaRPr lang="en-US" sz="1400" b="1" kern="1200" dirty="0">
            <a:latin typeface="Raleway Light" panose="020B0604020202020204" charset="0"/>
          </a:endParaRPr>
        </a:p>
      </dsp:txBody>
      <dsp:txXfrm>
        <a:off x="3590433" y="790174"/>
        <a:ext cx="968217" cy="968033"/>
      </dsp:txXfrm>
    </dsp:sp>
    <dsp:sp modelId="{F57046E8-10D9-40AF-8CF0-C09ECC268A45}">
      <dsp:nvSpPr>
        <dsp:cNvPr id="0" name=""/>
        <dsp:cNvSpPr/>
      </dsp:nvSpPr>
      <dsp:spPr>
        <a:xfrm rot="2700000">
          <a:off x="1848033" y="548177"/>
          <a:ext cx="1451772" cy="145177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5C163-D79A-42E1-9E72-BCB8C0894C30}">
      <dsp:nvSpPr>
        <dsp:cNvPr id="0" name=""/>
        <dsp:cNvSpPr/>
      </dsp:nvSpPr>
      <dsp:spPr>
        <a:xfrm>
          <a:off x="1896631" y="596516"/>
          <a:ext cx="1355350" cy="13553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Raleway Light" panose="020B0604020202020204" charset="0"/>
            </a:rPr>
            <a:t>TCP/IP </a:t>
          </a:r>
          <a:r>
            <a:rPr lang="en-US" sz="1400" b="1" kern="1200" dirty="0" err="1">
              <a:latin typeface="Raleway Light" panose="020B0604020202020204" charset="0"/>
            </a:rPr>
            <a:t>ve</a:t>
          </a:r>
          <a:r>
            <a:rPr lang="en-US" sz="1400" b="1" kern="1200" dirty="0">
              <a:latin typeface="Raleway Light" panose="020B0604020202020204" charset="0"/>
            </a:rPr>
            <a:t> </a:t>
          </a:r>
          <a:r>
            <a:rPr lang="en-US" sz="1400" b="1" kern="1200" dirty="0" err="1">
              <a:latin typeface="Raleway Light" panose="020B0604020202020204" charset="0"/>
            </a:rPr>
            <a:t>Ağ</a:t>
          </a:r>
          <a:r>
            <a:rPr lang="en-US" sz="1400" b="1" kern="1200" dirty="0">
              <a:latin typeface="Raleway Light" panose="020B0604020202020204" charset="0"/>
            </a:rPr>
            <a:t> </a:t>
          </a:r>
          <a:r>
            <a:rPr lang="en-US" sz="1400" b="1" kern="1200" dirty="0" err="1">
              <a:latin typeface="Raleway Light" panose="020B0604020202020204" charset="0"/>
            </a:rPr>
            <a:t>Altyapısı</a:t>
          </a:r>
          <a:endParaRPr lang="en-US" sz="1400" b="1" kern="1200" dirty="0">
            <a:latin typeface="Raleway Light" panose="020B0604020202020204" charset="0"/>
          </a:endParaRPr>
        </a:p>
      </dsp:txBody>
      <dsp:txXfrm>
        <a:off x="2090583" y="790174"/>
        <a:ext cx="968217" cy="968033"/>
      </dsp:txXfrm>
    </dsp:sp>
    <dsp:sp modelId="{8CA2F470-C0AC-4C72-98DE-984EACE27108}">
      <dsp:nvSpPr>
        <dsp:cNvPr id="0" name=""/>
        <dsp:cNvSpPr/>
      </dsp:nvSpPr>
      <dsp:spPr>
        <a:xfrm rot="2700000">
          <a:off x="347411" y="548177"/>
          <a:ext cx="1451772" cy="145177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0A43B-0629-4607-85D8-A4B8B3903097}">
      <dsp:nvSpPr>
        <dsp:cNvPr id="0" name=""/>
        <dsp:cNvSpPr/>
      </dsp:nvSpPr>
      <dsp:spPr>
        <a:xfrm>
          <a:off x="396009" y="596516"/>
          <a:ext cx="1355350" cy="13553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latin typeface="Raleway Light" panose="020B0604020202020204" charset="0"/>
            </a:rPr>
            <a:t>Siber</a:t>
          </a:r>
          <a:r>
            <a:rPr lang="en-US" sz="1500" b="1" kern="1200" dirty="0">
              <a:latin typeface="Raleway Light" panose="020B0604020202020204" charset="0"/>
            </a:rPr>
            <a:t> </a:t>
          </a:r>
          <a:r>
            <a:rPr lang="en-US" sz="1500" b="1" kern="1200" dirty="0" err="1">
              <a:latin typeface="Raleway Light" panose="020B0604020202020204" charset="0"/>
            </a:rPr>
            <a:t>Güvenlik</a:t>
          </a:r>
          <a:r>
            <a:rPr lang="en-US" sz="1500" b="1" kern="1200" dirty="0">
              <a:latin typeface="Raleway Light" panose="020B0604020202020204" charset="0"/>
            </a:rPr>
            <a:t> </a:t>
          </a:r>
          <a:r>
            <a:rPr lang="en-US" sz="1500" b="1" kern="1200" dirty="0" err="1">
              <a:latin typeface="Raleway Light" panose="020B0604020202020204" charset="0"/>
            </a:rPr>
            <a:t>Temelleri</a:t>
          </a:r>
          <a:endParaRPr lang="en-US" sz="1500" b="1" kern="1200" dirty="0">
            <a:latin typeface="Raleway Light" panose="020B0604020202020204" charset="0"/>
          </a:endParaRPr>
        </a:p>
      </dsp:txBody>
      <dsp:txXfrm>
        <a:off x="589961" y="790174"/>
        <a:ext cx="968217" cy="9680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AFB53-9031-4CE1-A427-CA05FBB00ADF}">
      <dsp:nvSpPr>
        <dsp:cNvPr id="0" name=""/>
        <dsp:cNvSpPr/>
      </dsp:nvSpPr>
      <dsp:spPr>
        <a:xfrm>
          <a:off x="5599584" y="548102"/>
          <a:ext cx="1452103" cy="14521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34F30-BE8E-4231-99F0-C0906E157C76}">
      <dsp:nvSpPr>
        <dsp:cNvPr id="0" name=""/>
        <dsp:cNvSpPr/>
      </dsp:nvSpPr>
      <dsp:spPr>
        <a:xfrm>
          <a:off x="5648154" y="596516"/>
          <a:ext cx="1355587" cy="13553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Raleway Light" panose="020B0604020202020204" charset="0"/>
            </a:rPr>
            <a:t>Veri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Toplama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ve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Güvenlik</a:t>
          </a:r>
          <a:r>
            <a:rPr lang="en-US" sz="1200" b="1" kern="1200" dirty="0">
              <a:latin typeface="Raleway Light" panose="020B0604020202020204" charset="0"/>
            </a:rPr>
            <a:t> Olay </a:t>
          </a:r>
          <a:r>
            <a:rPr lang="en-US" sz="1200" b="1" kern="1200" dirty="0" err="1">
              <a:latin typeface="Raleway Light" panose="020B0604020202020204" charset="0"/>
            </a:rPr>
            <a:t>Analizi</a:t>
          </a:r>
          <a:endParaRPr lang="en-US" sz="1200" kern="1200" dirty="0"/>
        </a:p>
      </dsp:txBody>
      <dsp:txXfrm>
        <a:off x="5841809" y="790174"/>
        <a:ext cx="968276" cy="968033"/>
      </dsp:txXfrm>
    </dsp:sp>
    <dsp:sp modelId="{2252A147-CCF7-4C34-A2D2-6F574781DC41}">
      <dsp:nvSpPr>
        <dsp:cNvPr id="0" name=""/>
        <dsp:cNvSpPr/>
      </dsp:nvSpPr>
      <dsp:spPr>
        <a:xfrm rot="2700000">
          <a:off x="4092672" y="548000"/>
          <a:ext cx="1452127" cy="145212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A7DF9-91F0-42DD-9EF6-C84D78B7495F}">
      <dsp:nvSpPr>
        <dsp:cNvPr id="0" name=""/>
        <dsp:cNvSpPr/>
      </dsp:nvSpPr>
      <dsp:spPr>
        <a:xfrm>
          <a:off x="4147480" y="596516"/>
          <a:ext cx="1355587" cy="13553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latin typeface="Raleway Light" panose="020B0604020202020204" charset="0"/>
            </a:rPr>
            <a:t>Ağ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ve</a:t>
          </a:r>
          <a:r>
            <a:rPr lang="en-US" sz="1200" b="1" kern="1200" dirty="0">
              <a:latin typeface="Raleway Light" panose="020B0604020202020204" charset="0"/>
            </a:rPr>
            <a:t> Son </a:t>
          </a:r>
          <a:r>
            <a:rPr lang="en-US" sz="1200" b="1" kern="1200" dirty="0" err="1">
              <a:latin typeface="Raleway Light" panose="020B0604020202020204" charset="0"/>
            </a:rPr>
            <a:t>Nokta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Güvenlik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Teknolojileri</a:t>
          </a:r>
          <a:endParaRPr lang="en-US" sz="1200" b="1" kern="1200" dirty="0">
            <a:latin typeface="Raleway Light" panose="020B0604020202020204" charset="0"/>
          </a:endParaRPr>
        </a:p>
      </dsp:txBody>
      <dsp:txXfrm>
        <a:off x="4341136" y="790174"/>
        <a:ext cx="968276" cy="968033"/>
      </dsp:txXfrm>
    </dsp:sp>
    <dsp:sp modelId="{F57046E8-10D9-40AF-8CF0-C09ECC268A45}">
      <dsp:nvSpPr>
        <dsp:cNvPr id="0" name=""/>
        <dsp:cNvSpPr/>
      </dsp:nvSpPr>
      <dsp:spPr>
        <a:xfrm rot="2700000">
          <a:off x="2598226" y="548000"/>
          <a:ext cx="1452127" cy="145212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5C163-D79A-42E1-9E72-BCB8C0894C30}">
      <dsp:nvSpPr>
        <dsp:cNvPr id="0" name=""/>
        <dsp:cNvSpPr/>
      </dsp:nvSpPr>
      <dsp:spPr>
        <a:xfrm>
          <a:off x="2646807" y="596516"/>
          <a:ext cx="1355587" cy="13553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Raleway Light" panose="020B0604020202020204" charset="0"/>
            </a:rPr>
            <a:t>Endpoint </a:t>
          </a:r>
          <a:r>
            <a:rPr lang="en-US" sz="1200" b="1" kern="1200" dirty="0" err="1">
              <a:latin typeface="Raleway Light" panose="020B0604020202020204" charset="0"/>
            </a:rPr>
            <a:t>Saldırıları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ve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Korunma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Teknolojileri</a:t>
          </a:r>
          <a:endParaRPr lang="en-US" sz="1200" b="1" kern="1200" dirty="0">
            <a:latin typeface="Raleway Light" panose="020B0604020202020204" charset="0"/>
          </a:endParaRPr>
        </a:p>
      </dsp:txBody>
      <dsp:txXfrm>
        <a:off x="2840462" y="790174"/>
        <a:ext cx="968276" cy="968033"/>
      </dsp:txXfrm>
    </dsp:sp>
    <dsp:sp modelId="{8CA2F470-C0AC-4C72-98DE-984EACE27108}">
      <dsp:nvSpPr>
        <dsp:cNvPr id="0" name=""/>
        <dsp:cNvSpPr/>
      </dsp:nvSpPr>
      <dsp:spPr>
        <a:xfrm rot="2700000">
          <a:off x="1097552" y="548000"/>
          <a:ext cx="1452127" cy="145212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0A43B-0629-4607-85D8-A4B8B3903097}">
      <dsp:nvSpPr>
        <dsp:cNvPr id="0" name=""/>
        <dsp:cNvSpPr/>
      </dsp:nvSpPr>
      <dsp:spPr>
        <a:xfrm>
          <a:off x="1146134" y="596516"/>
          <a:ext cx="1355587" cy="135534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Raleway Light" panose="020B0604020202020204" charset="0"/>
            </a:rPr>
            <a:t>Linux </a:t>
          </a:r>
          <a:r>
            <a:rPr lang="en-US" sz="1200" b="1" kern="1200" dirty="0" err="1">
              <a:latin typeface="Raleway Light" panose="020B0604020202020204" charset="0"/>
            </a:rPr>
            <a:t>Sistem</a:t>
          </a:r>
          <a:r>
            <a:rPr lang="en-US" sz="1200" b="1" kern="1200" dirty="0">
              <a:latin typeface="Raleway Light" panose="020B0604020202020204" charset="0"/>
            </a:rPr>
            <a:t> </a:t>
          </a:r>
          <a:r>
            <a:rPr lang="en-US" sz="1200" b="1" kern="1200" dirty="0" err="1">
              <a:latin typeface="Raleway Light" panose="020B0604020202020204" charset="0"/>
            </a:rPr>
            <a:t>Temelleri</a:t>
          </a:r>
          <a:endParaRPr lang="en-US" sz="1200" b="1" kern="1200" dirty="0">
            <a:latin typeface="Raleway Light" panose="020B0604020202020204" charset="0"/>
          </a:endParaRPr>
        </a:p>
      </dsp:txBody>
      <dsp:txXfrm>
        <a:off x="1339789" y="790174"/>
        <a:ext cx="968276" cy="9680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038B9-F7EB-43CD-BD2E-33F4DBFC2125}">
      <dsp:nvSpPr>
        <dsp:cNvPr id="0" name=""/>
        <dsp:cNvSpPr/>
      </dsp:nvSpPr>
      <dsp:spPr>
        <a:xfrm>
          <a:off x="2459662" y="1309510"/>
          <a:ext cx="1664444" cy="143981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Continuous System Monitoring and Log Collection</a:t>
          </a:r>
        </a:p>
      </dsp:txBody>
      <dsp:txXfrm>
        <a:off x="2735484" y="1548107"/>
        <a:ext cx="1112800" cy="962617"/>
      </dsp:txXfrm>
    </dsp:sp>
    <dsp:sp modelId="{9E35963B-FD69-457B-964F-63C5FAD1170E}">
      <dsp:nvSpPr>
        <dsp:cNvPr id="0" name=""/>
        <dsp:cNvSpPr/>
      </dsp:nvSpPr>
      <dsp:spPr>
        <a:xfrm>
          <a:off x="3501924" y="620657"/>
          <a:ext cx="627989" cy="541096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785668-B725-4674-BB33-A3C0EB344677}">
      <dsp:nvSpPr>
        <dsp:cNvPr id="0" name=""/>
        <dsp:cNvSpPr/>
      </dsp:nvSpPr>
      <dsp:spPr>
        <a:xfrm>
          <a:off x="2612982" y="0"/>
          <a:ext cx="1364000" cy="11800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Threat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Hunting</a:t>
          </a:r>
        </a:p>
      </dsp:txBody>
      <dsp:txXfrm>
        <a:off x="2839026" y="195554"/>
        <a:ext cx="911912" cy="788912"/>
      </dsp:txXfrm>
    </dsp:sp>
    <dsp:sp modelId="{EC3834FD-5DCF-48C9-9B80-C87852E3F8D3}">
      <dsp:nvSpPr>
        <dsp:cNvPr id="0" name=""/>
        <dsp:cNvSpPr/>
      </dsp:nvSpPr>
      <dsp:spPr>
        <a:xfrm>
          <a:off x="4234837" y="1632219"/>
          <a:ext cx="627989" cy="541096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FAEE0-1619-459C-AA94-B1F6AAF1FE1F}">
      <dsp:nvSpPr>
        <dsp:cNvPr id="0" name=""/>
        <dsp:cNvSpPr/>
      </dsp:nvSpPr>
      <dsp:spPr>
        <a:xfrm>
          <a:off x="3863928" y="725791"/>
          <a:ext cx="1364000" cy="11800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alpha val="90000"/>
            <a:hueOff val="0"/>
            <a:satOff val="0"/>
            <a:lumOff val="0"/>
            <a:alphaOff val="-8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Malware Analysis</a:t>
          </a:r>
        </a:p>
      </dsp:txBody>
      <dsp:txXfrm>
        <a:off x="4089972" y="921345"/>
        <a:ext cx="911912" cy="788912"/>
      </dsp:txXfrm>
    </dsp:sp>
    <dsp:sp modelId="{77433386-8A42-429C-8ABE-42F4F4C722F6}">
      <dsp:nvSpPr>
        <dsp:cNvPr id="0" name=""/>
        <dsp:cNvSpPr/>
      </dsp:nvSpPr>
      <dsp:spPr>
        <a:xfrm>
          <a:off x="3725709" y="2774083"/>
          <a:ext cx="627989" cy="541096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9C59A-52D7-488B-852C-E5FA0BE40050}">
      <dsp:nvSpPr>
        <dsp:cNvPr id="0" name=""/>
        <dsp:cNvSpPr/>
      </dsp:nvSpPr>
      <dsp:spPr>
        <a:xfrm>
          <a:off x="3863928" y="2152613"/>
          <a:ext cx="1364000" cy="11800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alpha val="90000"/>
            <a:hueOff val="0"/>
            <a:satOff val="0"/>
            <a:lumOff val="0"/>
            <a:alphaOff val="-16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Threat Intelligence</a:t>
          </a:r>
        </a:p>
      </dsp:txBody>
      <dsp:txXfrm>
        <a:off x="4089972" y="2348167"/>
        <a:ext cx="911912" cy="788912"/>
      </dsp:txXfrm>
    </dsp:sp>
    <dsp:sp modelId="{5EB00854-7051-4C24-84B7-229B65CB22FA}">
      <dsp:nvSpPr>
        <dsp:cNvPr id="0" name=""/>
        <dsp:cNvSpPr/>
      </dsp:nvSpPr>
      <dsp:spPr>
        <a:xfrm>
          <a:off x="2462760" y="2892612"/>
          <a:ext cx="627989" cy="541096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48625-C994-415C-9ECB-4BA855736C1B}">
      <dsp:nvSpPr>
        <dsp:cNvPr id="0" name=""/>
        <dsp:cNvSpPr/>
      </dsp:nvSpPr>
      <dsp:spPr>
        <a:xfrm>
          <a:off x="2612982" y="2879217"/>
          <a:ext cx="1364000" cy="11800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alpha val="90000"/>
            <a:hueOff val="0"/>
            <a:satOff val="0"/>
            <a:lumOff val="0"/>
            <a:alphaOff val="-24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Alert Management</a:t>
          </a:r>
        </a:p>
      </dsp:txBody>
      <dsp:txXfrm>
        <a:off x="2839026" y="3074771"/>
        <a:ext cx="911912" cy="788912"/>
      </dsp:txXfrm>
    </dsp:sp>
    <dsp:sp modelId="{6378CE43-19F9-4EEE-A773-B499FE0943EF}">
      <dsp:nvSpPr>
        <dsp:cNvPr id="0" name=""/>
        <dsp:cNvSpPr/>
      </dsp:nvSpPr>
      <dsp:spPr>
        <a:xfrm>
          <a:off x="1717844" y="1881456"/>
          <a:ext cx="627989" cy="541096"/>
        </a:xfrm>
        <a:prstGeom prst="hexagon">
          <a:avLst>
            <a:gd name="adj" fmla="val 28900"/>
            <a:gd name="vf" fmla="val 11547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3CD20-8E02-4B4C-8712-A27BD0E15D25}">
      <dsp:nvSpPr>
        <dsp:cNvPr id="0" name=""/>
        <dsp:cNvSpPr/>
      </dsp:nvSpPr>
      <dsp:spPr>
        <a:xfrm>
          <a:off x="1356227" y="2153425"/>
          <a:ext cx="1364000" cy="11800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alpha val="90000"/>
            <a:hueOff val="0"/>
            <a:satOff val="0"/>
            <a:lumOff val="0"/>
            <a:alphaOff val="-32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Incident Response</a:t>
          </a:r>
        </a:p>
      </dsp:txBody>
      <dsp:txXfrm>
        <a:off x="1582271" y="2348979"/>
        <a:ext cx="911912" cy="788912"/>
      </dsp:txXfrm>
    </dsp:sp>
    <dsp:sp modelId="{6D583395-F492-4264-BC34-7E6020EC6CF5}">
      <dsp:nvSpPr>
        <dsp:cNvPr id="0" name=""/>
        <dsp:cNvSpPr/>
      </dsp:nvSpPr>
      <dsp:spPr>
        <a:xfrm>
          <a:off x="1356227" y="724168"/>
          <a:ext cx="1364000" cy="1180020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Digital Forensic</a:t>
          </a:r>
        </a:p>
      </dsp:txBody>
      <dsp:txXfrm>
        <a:off x="1582271" y="919722"/>
        <a:ext cx="911912" cy="7889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6D8B6-8BF6-4E8E-8BA6-977F44F42394}">
      <dsp:nvSpPr>
        <dsp:cNvPr id="0" name=""/>
        <dsp:cNvSpPr/>
      </dsp:nvSpPr>
      <dsp:spPr>
        <a:xfrm>
          <a:off x="877547" y="233934"/>
          <a:ext cx="1195022" cy="47800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1998</a:t>
          </a:r>
        </a:p>
      </dsp:txBody>
      <dsp:txXfrm>
        <a:off x="1116552" y="233934"/>
        <a:ext cx="717013" cy="478009"/>
      </dsp:txXfrm>
    </dsp:sp>
    <dsp:sp modelId="{5C84350B-7784-4321-AB76-33561887AF89}">
      <dsp:nvSpPr>
        <dsp:cNvPr id="0" name=""/>
        <dsp:cNvSpPr/>
      </dsp:nvSpPr>
      <dsp:spPr>
        <a:xfrm>
          <a:off x="2542369" y="233934"/>
          <a:ext cx="1195022" cy="478009"/>
        </a:xfrm>
        <a:prstGeom prst="chevron">
          <a:avLst/>
        </a:prstGeom>
        <a:solidFill>
          <a:schemeClr val="accent3">
            <a:hueOff val="948432"/>
            <a:satOff val="-780"/>
            <a:lumOff val="8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2007</a:t>
          </a:r>
        </a:p>
      </dsp:txBody>
      <dsp:txXfrm>
        <a:off x="2781374" y="233934"/>
        <a:ext cx="717013" cy="478009"/>
      </dsp:txXfrm>
    </dsp:sp>
    <dsp:sp modelId="{B571ED11-1707-43FF-9EEA-2039D8A8CDA9}">
      <dsp:nvSpPr>
        <dsp:cNvPr id="0" name=""/>
        <dsp:cNvSpPr/>
      </dsp:nvSpPr>
      <dsp:spPr>
        <a:xfrm>
          <a:off x="4384987" y="233934"/>
          <a:ext cx="1195022" cy="478009"/>
        </a:xfrm>
        <a:prstGeom prst="chevron">
          <a:avLst/>
        </a:prstGeom>
        <a:solidFill>
          <a:schemeClr val="accent3">
            <a:hueOff val="1896864"/>
            <a:satOff val="-1560"/>
            <a:lumOff val="17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2009</a:t>
          </a:r>
        </a:p>
      </dsp:txBody>
      <dsp:txXfrm>
        <a:off x="4623992" y="233934"/>
        <a:ext cx="717013" cy="478009"/>
      </dsp:txXfrm>
    </dsp:sp>
    <dsp:sp modelId="{1F02CF5C-B253-4762-BB8D-BE16C15B12DA}">
      <dsp:nvSpPr>
        <dsp:cNvPr id="0" name=""/>
        <dsp:cNvSpPr/>
      </dsp:nvSpPr>
      <dsp:spPr>
        <a:xfrm>
          <a:off x="6155999" y="233934"/>
          <a:ext cx="1195022" cy="478009"/>
        </a:xfrm>
        <a:prstGeom prst="chevron">
          <a:avLst/>
        </a:prstGeom>
        <a:solidFill>
          <a:schemeClr val="accent3">
            <a:hueOff val="2845296"/>
            <a:satOff val="-2340"/>
            <a:lumOff val="26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2010</a:t>
          </a:r>
        </a:p>
      </dsp:txBody>
      <dsp:txXfrm>
        <a:off x="6395004" y="233934"/>
        <a:ext cx="717013" cy="478009"/>
      </dsp:txXfrm>
    </dsp:sp>
    <dsp:sp modelId="{3CF934B6-E3D1-4064-9215-295AF064E8C4}">
      <dsp:nvSpPr>
        <dsp:cNvPr id="0" name=""/>
        <dsp:cNvSpPr/>
      </dsp:nvSpPr>
      <dsp:spPr>
        <a:xfrm>
          <a:off x="905715" y="2239736"/>
          <a:ext cx="1195022" cy="478009"/>
        </a:xfrm>
        <a:prstGeom prst="chevron">
          <a:avLst/>
        </a:prstGeom>
        <a:solidFill>
          <a:schemeClr val="accent3">
            <a:hueOff val="3793729"/>
            <a:satOff val="-3121"/>
            <a:lumOff val="34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2010</a:t>
          </a:r>
        </a:p>
      </dsp:txBody>
      <dsp:txXfrm>
        <a:off x="1144720" y="2239736"/>
        <a:ext cx="717013" cy="478009"/>
      </dsp:txXfrm>
    </dsp:sp>
    <dsp:sp modelId="{C7751D40-EF70-40BB-A647-4807FCC4C142}">
      <dsp:nvSpPr>
        <dsp:cNvPr id="0" name=""/>
        <dsp:cNvSpPr/>
      </dsp:nvSpPr>
      <dsp:spPr>
        <a:xfrm>
          <a:off x="2724659" y="2228059"/>
          <a:ext cx="1195022" cy="478009"/>
        </a:xfrm>
        <a:prstGeom prst="chevron">
          <a:avLst/>
        </a:prstGeom>
        <a:solidFill>
          <a:schemeClr val="accent3">
            <a:hueOff val="4742161"/>
            <a:satOff val="-3901"/>
            <a:lumOff val="43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2013</a:t>
          </a:r>
        </a:p>
      </dsp:txBody>
      <dsp:txXfrm>
        <a:off x="2963664" y="2228059"/>
        <a:ext cx="717013" cy="478009"/>
      </dsp:txXfrm>
    </dsp:sp>
    <dsp:sp modelId="{A6BAA601-A1C1-4FD8-9A80-7326EAC69D81}">
      <dsp:nvSpPr>
        <dsp:cNvPr id="0" name=""/>
        <dsp:cNvSpPr/>
      </dsp:nvSpPr>
      <dsp:spPr>
        <a:xfrm>
          <a:off x="4516501" y="2263541"/>
          <a:ext cx="1195022" cy="478009"/>
        </a:xfrm>
        <a:prstGeom prst="chevron">
          <a:avLst/>
        </a:prstGeom>
        <a:solidFill>
          <a:schemeClr val="accent3">
            <a:hueOff val="5690593"/>
            <a:satOff val="-4681"/>
            <a:lumOff val="52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</dsp:txBody>
      <dsp:txXfrm>
        <a:off x="4755506" y="2263541"/>
        <a:ext cx="717013" cy="478009"/>
      </dsp:txXfrm>
    </dsp:sp>
    <dsp:sp modelId="{3ADD821F-06BB-4CEA-81AF-B59BF3A9831B}">
      <dsp:nvSpPr>
        <dsp:cNvPr id="0" name=""/>
        <dsp:cNvSpPr/>
      </dsp:nvSpPr>
      <dsp:spPr>
        <a:xfrm>
          <a:off x="6346404" y="2276242"/>
          <a:ext cx="1195022" cy="478009"/>
        </a:xfrm>
        <a:prstGeom prst="chevron">
          <a:avLst/>
        </a:prstGeom>
        <a:solidFill>
          <a:schemeClr val="accent3">
            <a:hueOff val="6639025"/>
            <a:satOff val="-5461"/>
            <a:lumOff val="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</dsp:txBody>
      <dsp:txXfrm>
        <a:off x="6585409" y="2276242"/>
        <a:ext cx="717013" cy="478009"/>
      </dsp:txXfrm>
    </dsp:sp>
    <dsp:sp modelId="{190B3FCA-F3DD-434F-84A7-FD320C8D3018}">
      <dsp:nvSpPr>
        <dsp:cNvPr id="0" name=""/>
        <dsp:cNvSpPr/>
      </dsp:nvSpPr>
      <dsp:spPr>
        <a:xfrm>
          <a:off x="6854408" y="2102801"/>
          <a:ext cx="956018" cy="37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/>
        </a:p>
      </dsp:txBody>
      <dsp:txXfrm>
        <a:off x="6854408" y="2102801"/>
        <a:ext cx="956018" cy="37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36858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919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059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0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34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040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02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21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301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2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266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19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417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676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378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292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062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420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390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938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987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254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594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95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746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715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43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425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251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146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6604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584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61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321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92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691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232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05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4">
            <a:extLst>
              <a:ext uri="{FF2B5EF4-FFF2-40B4-BE49-F238E27FC236}">
                <a16:creationId xmlns:a16="http://schemas.microsoft.com/office/drawing/2014/main" id="{767FCA7C-25F7-4783-988E-CB29665F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90" y="1112846"/>
            <a:ext cx="2262189" cy="950119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3DE8B8ED-F294-4FEB-9D5B-65CC23FC0AF9}"/>
              </a:ext>
            </a:extLst>
          </p:cNvPr>
          <p:cNvSpPr txBox="1"/>
          <p:nvPr/>
        </p:nvSpPr>
        <p:spPr>
          <a:xfrm>
            <a:off x="6434689" y="819378"/>
            <a:ext cx="209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dirty="0">
                <a:latin typeface="Raleway Light" panose="020B0604020202020204" charset="-94"/>
              </a:rPr>
              <a:t>Alperen SOYDAN</a:t>
            </a:r>
          </a:p>
        </p:txBody>
      </p:sp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58CD9951-F773-4E23-9FFE-5312E7A9C321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1</a:t>
            </a:fld>
            <a:endParaRPr lang="en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65C75-86D3-411E-B0DA-1A3961549BE6}"/>
              </a:ext>
            </a:extLst>
          </p:cNvPr>
          <p:cNvSpPr txBox="1"/>
          <p:nvPr/>
        </p:nvSpPr>
        <p:spPr>
          <a:xfrm>
            <a:off x="490285" y="549140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askerville Old Face" panose="02020602080505020303" pitchFamily="18" charset="0"/>
              </a:rPr>
              <a:t>BEN KİMİM?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7E356-E944-46A9-8A47-92D83E4DB6A1}"/>
              </a:ext>
            </a:extLst>
          </p:cNvPr>
          <p:cNvSpPr txBox="1"/>
          <p:nvPr/>
        </p:nvSpPr>
        <p:spPr>
          <a:xfrm>
            <a:off x="5959012" y="1587906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Raleway Light" panose="020B0604020202020204" charset="0"/>
              </a:rPr>
              <a:t>Siber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Güvenlik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Mühendisi</a:t>
            </a:r>
            <a:endParaRPr lang="en-US" sz="1800" dirty="0">
              <a:latin typeface="Raleway Light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89F7A0-398C-4F07-A247-EA885EF4E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36" y="2218608"/>
            <a:ext cx="1553695" cy="116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C29A5A-885D-47A9-8D1D-D83897FBCC8E}"/>
              </a:ext>
            </a:extLst>
          </p:cNvPr>
          <p:cNvSpPr txBox="1"/>
          <p:nvPr/>
        </p:nvSpPr>
        <p:spPr>
          <a:xfrm>
            <a:off x="6196156" y="2501066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Raleway Light" panose="020B0604020202020204" charset="0"/>
              </a:rPr>
              <a:t>Siber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Güvenlik</a:t>
            </a:r>
            <a:r>
              <a:rPr lang="en-US" sz="1800" dirty="0">
                <a:latin typeface="Raleway Light" panose="020B0604020202020204" charset="0"/>
              </a:rPr>
              <a:t> MSc #1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AC46E-36D0-4A99-A4C1-3C4D3CB05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191" y="323317"/>
            <a:ext cx="3629904" cy="44968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475488" y="1144210"/>
            <a:ext cx="5583936" cy="308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b="1" spc="3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Ofansif</a:t>
            </a:r>
            <a:endParaRPr lang="en-US" sz="1800" b="1" dirty="0">
              <a:latin typeface="Raleway Light" panose="020B0604020202020204" charset="0"/>
              <a:cs typeface="Calibri"/>
            </a:endParaRPr>
          </a:p>
          <a:p>
            <a:pPr marL="812800" lvl="1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812165" algn="l"/>
                <a:tab pos="812800" algn="l"/>
              </a:tabLst>
            </a:pPr>
            <a:r>
              <a:rPr lang="en-US" sz="1800" spc="5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Sızma</a:t>
            </a:r>
            <a:r>
              <a:rPr lang="en-US" sz="1800" spc="5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Testi</a:t>
            </a:r>
            <a:r>
              <a:rPr lang="en-US" sz="1800" spc="-7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Uzmanı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1270000" lvl="2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1269365" algn="l"/>
                <a:tab pos="1270000" algn="l"/>
              </a:tabLst>
            </a:pPr>
            <a:r>
              <a:rPr lang="en-US" sz="1800" spc="-9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</a:t>
            </a:r>
            <a:r>
              <a:rPr lang="en-US" sz="1800" spc="-95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spc="-95" dirty="0">
                <a:solidFill>
                  <a:srgbClr val="3B3838"/>
                </a:solidFill>
                <a:latin typeface="Raleway Light" panose="020B0604020202020204" charset="0"/>
              </a:rPr>
              <a:t> </a:t>
            </a:r>
            <a:r>
              <a:rPr lang="en-US" sz="1800" spc="5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Sızma</a:t>
            </a:r>
            <a:r>
              <a:rPr lang="en-US" sz="1800" spc="5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Testi</a:t>
            </a:r>
            <a:r>
              <a:rPr lang="en-US" sz="1800" spc="-8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Uzmanı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1270000" lvl="2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1269365" algn="l"/>
                <a:tab pos="1270000" algn="l"/>
              </a:tabLst>
            </a:pP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Web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Uygulama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Sızma</a:t>
            </a:r>
            <a:r>
              <a:rPr lang="en-US" sz="1800" spc="5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Testi</a:t>
            </a:r>
            <a:r>
              <a:rPr lang="en-US" sz="1800" spc="-17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Uzmanı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1270000" lvl="2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1269365" algn="l"/>
                <a:tab pos="1270000" algn="l"/>
              </a:tabLst>
            </a:pP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Mobil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Uygulama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Sızma</a:t>
            </a:r>
            <a:r>
              <a:rPr lang="en-US" sz="1800" spc="5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Testi</a:t>
            </a:r>
            <a:r>
              <a:rPr lang="en-US" sz="1800" spc="-16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Uzmanı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812800" lvl="1" indent="-342900">
              <a:spcBef>
                <a:spcPts val="1030"/>
              </a:spcBef>
              <a:buClr>
                <a:srgbClr val="FF6D6D"/>
              </a:buClr>
              <a:buBlip>
                <a:blip r:embed="rId3"/>
              </a:buBlip>
              <a:tabLst>
                <a:tab pos="812165" algn="l"/>
                <a:tab pos="812800" algn="l"/>
              </a:tabLst>
            </a:pP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Exploit</a:t>
            </a:r>
            <a:r>
              <a:rPr lang="en-US" sz="1800" spc="-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Geli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</a:rPr>
              <a:t>ș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tirme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812800" lvl="1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812165" algn="l"/>
                <a:tab pos="812800" algn="l"/>
              </a:tabLst>
            </a:pP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Zararlı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Yazılım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(Malware)</a:t>
            </a:r>
            <a:r>
              <a:rPr lang="en-US" sz="1800" spc="-5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Geli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</a:rPr>
              <a:t>ș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tirme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endParaRPr lang="en-US" dirty="0">
              <a:latin typeface="Raleway Light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752" y="510584"/>
            <a:ext cx="3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Siber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Güvenlikte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Kariyer</a:t>
            </a:r>
            <a:endParaRPr lang="en-US" sz="1800" b="1" dirty="0">
              <a:latin typeface="Raleway Light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6" y="510584"/>
            <a:ext cx="2822529" cy="33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8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58CD9951-F773-4E23-9FFE-5312E7A9C321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11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267" y="499872"/>
            <a:ext cx="5604454" cy="38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8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08" y="472418"/>
            <a:ext cx="3589842" cy="3631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992" y="609599"/>
            <a:ext cx="5066600" cy="3357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b="1" spc="4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Defansif</a:t>
            </a:r>
            <a:endParaRPr lang="en-US" sz="1800" b="1" dirty="0">
              <a:latin typeface="Raleway Light" panose="020B0604020202020204" charset="0"/>
              <a:cs typeface="Calibri"/>
            </a:endParaRPr>
          </a:p>
          <a:p>
            <a:pPr marL="812800" lvl="1" indent="-342900">
              <a:spcBef>
                <a:spcPts val="1130"/>
              </a:spcBef>
              <a:buClr>
                <a:srgbClr val="FF6D6D"/>
              </a:buClr>
              <a:buBlip>
                <a:blip r:embed="rId4"/>
              </a:buBlip>
              <a:tabLst>
                <a:tab pos="812165" algn="l"/>
                <a:tab pos="812800" algn="l"/>
              </a:tabLst>
            </a:pPr>
            <a:r>
              <a:rPr lang="en-US" sz="1800" spc="3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SOC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4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–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4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Security</a:t>
            </a: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Operation</a:t>
            </a: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Center</a:t>
            </a: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4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–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Analisti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812800" lvl="1" indent="-342900">
              <a:spcBef>
                <a:spcPts val="1055"/>
              </a:spcBef>
              <a:buClr>
                <a:srgbClr val="FF6D6D"/>
              </a:buClr>
              <a:buBlip>
                <a:blip r:embed="rId4"/>
              </a:buBlip>
              <a:tabLst>
                <a:tab pos="812165" algn="l"/>
                <a:tab pos="812800" algn="l"/>
              </a:tabLst>
            </a:pP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Adli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Bili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im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4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(Forensics)</a:t>
            </a:r>
            <a:r>
              <a:rPr lang="en-US" sz="1800" spc="-6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Uzmanı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812800" lvl="1" indent="-342900">
              <a:spcBef>
                <a:spcPts val="1130"/>
              </a:spcBef>
              <a:buClr>
                <a:srgbClr val="FF6D6D"/>
              </a:buClr>
              <a:buBlip>
                <a:blip r:embed="rId4"/>
              </a:buBlip>
              <a:tabLst>
                <a:tab pos="812165" algn="l"/>
                <a:tab pos="812800" algn="l"/>
              </a:tabLst>
            </a:pPr>
            <a:r>
              <a:rPr lang="en-US" sz="1800" spc="5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Sistem</a:t>
            </a:r>
            <a:r>
              <a:rPr lang="en-US" sz="1800" spc="5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Güvenli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</a:t>
            </a:r>
            <a:r>
              <a:rPr lang="en-US" sz="1800" spc="-8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Uzmanı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1270000" lvl="2" indent="-342900">
              <a:spcBef>
                <a:spcPts val="1055"/>
              </a:spcBef>
              <a:buClr>
                <a:srgbClr val="FF6D6D"/>
              </a:buClr>
              <a:buBlip>
                <a:blip r:embed="rId4"/>
              </a:buBlip>
              <a:tabLst>
                <a:tab pos="1269365" algn="l"/>
                <a:tab pos="1270000" algn="l"/>
              </a:tabLst>
            </a:pPr>
            <a:r>
              <a:rPr lang="en-US" sz="1800" spc="4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Zafiyet</a:t>
            </a:r>
            <a:r>
              <a:rPr lang="en-US" sz="1800" spc="4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Yönetimi</a:t>
            </a:r>
            <a:r>
              <a:rPr lang="en-US" sz="1800" spc="-7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Uzmanı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812800" lvl="1" indent="-342900">
              <a:spcBef>
                <a:spcPts val="1030"/>
              </a:spcBef>
              <a:buClr>
                <a:srgbClr val="FF6D6D"/>
              </a:buClr>
              <a:buBlip>
                <a:blip r:embed="rId4"/>
              </a:buBlip>
              <a:tabLst>
                <a:tab pos="812165" algn="l"/>
                <a:tab pos="812800" algn="l"/>
              </a:tabLst>
            </a:pPr>
            <a:r>
              <a:rPr lang="en-US" sz="1800" spc="4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Yazılım</a:t>
            </a:r>
            <a:r>
              <a:rPr lang="en-US" sz="1800" spc="4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Güvenli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</a:t>
            </a:r>
            <a:r>
              <a:rPr lang="en-US" sz="1800" spc="-7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Uzmanı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812800" lvl="1" indent="-342900">
              <a:spcBef>
                <a:spcPts val="1130"/>
              </a:spcBef>
              <a:buClr>
                <a:srgbClr val="FF6D6D"/>
              </a:buClr>
              <a:buBlip>
                <a:blip r:embed="rId4"/>
              </a:buBlip>
              <a:tabLst>
                <a:tab pos="812165" algn="l"/>
                <a:tab pos="812800" algn="l"/>
              </a:tabLst>
            </a:pP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Malware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Analisti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285750" indent="-285750">
              <a:buBlip>
                <a:blip r:embed="rId4"/>
              </a:buBlip>
            </a:pPr>
            <a:endParaRPr lang="en-US" dirty="0"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15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13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5EA99-B4E3-4250-BBE2-ED8D09B4C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74" y="267462"/>
            <a:ext cx="6379226" cy="4462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984" y="510584"/>
            <a:ext cx="3669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Raleway Light" panose="020B0604020202020204" charset="0"/>
              </a:rPr>
              <a:t>Allah’ını</a:t>
            </a:r>
            <a:r>
              <a:rPr lang="en-US" sz="1800" dirty="0">
                <a:latin typeface="Raleway Light" panose="020B0604020202020204" charset="0"/>
              </a:rPr>
              <a:t> seven </a:t>
            </a:r>
            <a:r>
              <a:rPr lang="en-US" sz="1800" dirty="0" err="1">
                <a:latin typeface="Raleway Light" panose="020B0604020202020204" charset="0"/>
              </a:rPr>
              <a:t>defansa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gelsin</a:t>
            </a:r>
            <a:r>
              <a:rPr lang="en-US" sz="1800" dirty="0">
                <a:latin typeface="Raleway Light" panose="020B060402020202020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777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C2238-8168-4BB5-9FB5-B06CEF901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8" y="695250"/>
            <a:ext cx="5829936" cy="35867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4256" y="510584"/>
            <a:ext cx="19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Raleway Light" panose="020B0604020202020204" charset="0"/>
              </a:rPr>
              <a:t>Peki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Türkiye’de</a:t>
            </a:r>
            <a:r>
              <a:rPr lang="en-US" sz="1800" dirty="0">
                <a:latin typeface="Raleway Light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677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15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15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A39A24-2044-4B61-A152-E695EB9536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637428"/>
              </p:ext>
            </p:extLst>
          </p:nvPr>
        </p:nvGraphicFramePr>
        <p:xfrm>
          <a:off x="2290093" y="531062"/>
          <a:ext cx="6584157" cy="405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21792" y="695250"/>
            <a:ext cx="349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aleway Light" panose="020B0604020202020204" charset="0"/>
              </a:rPr>
              <a:t>Bu </a:t>
            </a:r>
            <a:r>
              <a:rPr lang="en-US" sz="1800" dirty="0" err="1">
                <a:latin typeface="Raleway Light" panose="020B0604020202020204" charset="0"/>
              </a:rPr>
              <a:t>kadar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adam</a:t>
            </a:r>
            <a:r>
              <a:rPr lang="en-US" sz="1800" dirty="0">
                <a:latin typeface="Raleway Light" panose="020B0604020202020204" charset="0"/>
              </a:rPr>
              <a:t> ne </a:t>
            </a:r>
            <a:r>
              <a:rPr lang="en-US" sz="1800" dirty="0" err="1">
                <a:latin typeface="Raleway Light" panose="020B0604020202020204" charset="0"/>
              </a:rPr>
              <a:t>iş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yapıyor</a:t>
            </a:r>
            <a:r>
              <a:rPr lang="en-US" sz="1800" dirty="0">
                <a:latin typeface="Raleway Light" panose="020B060402020202020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266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16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16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670560" y="512064"/>
            <a:ext cx="199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Raleway Light" panose="020B0604020202020204" charset="0"/>
              </a:rPr>
              <a:t>Ve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daha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fazlası</a:t>
            </a:r>
            <a:r>
              <a:rPr lang="en-US" sz="1800" dirty="0">
                <a:latin typeface="Raleway Light" panose="020B0604020202020204" charset="0"/>
              </a:rPr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E7E49-2F7A-4A41-AD80-E30CE76B055E}"/>
              </a:ext>
            </a:extLst>
          </p:cNvPr>
          <p:cNvSpPr txBox="1"/>
          <p:nvPr/>
        </p:nvSpPr>
        <p:spPr>
          <a:xfrm>
            <a:off x="654638" y="981962"/>
            <a:ext cx="74652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Inventory of Authorized and Unauthorized Devices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Inventory of Authorized and Unauthorized Software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Secure configurations for Hardware and Software on Mobile Devices, Laptops, Workstations and Servers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Continuous Vulnerability Assessment and Remediation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Malware Defenses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Application Software Security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Wireless Access Control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Data Recovery Capability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Security Skills Assessment and Appropriate Training to Fill Gaps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Secure Configurations for Network Devices such as Firewalls, Routers and Switches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Limitation and Control of Network Ports, Protocols and Services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600" dirty="0">
                <a:latin typeface="Raleway Light" panose="020B0604020202020204" charset="0"/>
                <a:ea typeface="Ebrima" panose="02000000000000000000" pitchFamily="2" charset="0"/>
                <a:cs typeface="Ebrima" panose="02000000000000000000" pitchFamily="2" charset="0"/>
              </a:rPr>
              <a:t>Controlled Use of Administrative Privileges</a:t>
            </a:r>
          </a:p>
        </p:txBody>
      </p:sp>
    </p:spTree>
    <p:extLst>
      <p:ext uri="{BB962C8B-B14F-4D97-AF65-F5344CB8AC3E}">
        <p14:creationId xmlns:p14="http://schemas.microsoft.com/office/powerpoint/2010/main" val="275756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17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17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475488" y="695250"/>
            <a:ext cx="76931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Boundary Defense - Detect/Prevent/Protect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Maintenance, Monitoring and Analysis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Control Access Based on the Need to Know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Account Monitoring and Control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Data Protection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Incident Response and Management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Secure Network Engineering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Intelligence of Known and Unknown Threats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Hunting of Insider and Outsider Threats</a:t>
            </a: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Forensic process after the an incident </a:t>
            </a:r>
            <a:r>
              <a:rPr lang="en-US" sz="1800" dirty="0" err="1">
                <a:latin typeface="Raleway Light" panose="020B0604020202020204" charset="0"/>
              </a:rPr>
              <a:t>occured</a:t>
            </a:r>
            <a:endParaRPr lang="en-US" sz="1800" dirty="0">
              <a:latin typeface="Raleway Light" panose="020B060402020202020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Penetration Tests and Red Team Exercises</a:t>
            </a:r>
          </a:p>
          <a:p>
            <a:endParaRPr lang="en-US" sz="1800" dirty="0"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16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18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A0660-D7AF-4B16-89BF-88F62C9F0D15}"/>
              </a:ext>
            </a:extLst>
          </p:cNvPr>
          <p:cNvSpPr txBox="1"/>
          <p:nvPr/>
        </p:nvSpPr>
        <p:spPr>
          <a:xfrm>
            <a:off x="560832" y="510584"/>
            <a:ext cx="332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Sertifika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Programları</a:t>
            </a:r>
            <a:endParaRPr lang="en-US" sz="1800" b="1" dirty="0">
              <a:latin typeface="Raleway Light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5C5C3-1E6B-47E8-9F88-7D64EBE3FF23}"/>
              </a:ext>
            </a:extLst>
          </p:cNvPr>
          <p:cNvSpPr txBox="1"/>
          <p:nvPr/>
        </p:nvSpPr>
        <p:spPr>
          <a:xfrm>
            <a:off x="560832" y="1071110"/>
            <a:ext cx="447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Ofansif</a:t>
            </a:r>
            <a:endParaRPr lang="en-US" sz="1800" b="1" dirty="0">
              <a:latin typeface="Raleway Light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8A458E-907B-4AD8-93D8-A17E1B4EEE03}"/>
              </a:ext>
            </a:extLst>
          </p:cNvPr>
          <p:cNvSpPr txBox="1"/>
          <p:nvPr/>
        </p:nvSpPr>
        <p:spPr>
          <a:xfrm>
            <a:off x="560832" y="1619444"/>
            <a:ext cx="588873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b="1" spc="2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CEH </a:t>
            </a:r>
            <a:r>
              <a:rPr lang="en-US" b="1" spc="29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–</a:t>
            </a:r>
            <a:r>
              <a:rPr lang="en-US" b="1" spc="-19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6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Certified </a:t>
            </a:r>
            <a:r>
              <a:rPr lang="en-US" b="1" spc="5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Ethical </a:t>
            </a:r>
            <a:r>
              <a:rPr lang="en-US" b="1" spc="7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Hacker</a:t>
            </a:r>
            <a:endParaRPr lang="en-US" dirty="0">
              <a:solidFill>
                <a:schemeClr val="tx1"/>
              </a:solidFill>
              <a:latin typeface="Raleway Light" panose="020B0604020202020204" charset="0"/>
              <a:cs typeface="Arial Narrow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b="1" spc="1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TSE </a:t>
            </a:r>
            <a:r>
              <a:rPr lang="en-US" b="1" spc="70" dirty="0" err="1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Beyaz</a:t>
            </a:r>
            <a:r>
              <a:rPr lang="en-US" b="1" spc="7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20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b="1" spc="20" dirty="0" err="1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apkalı</a:t>
            </a:r>
            <a:r>
              <a:rPr lang="en-US" b="1" spc="-12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7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Hacker</a:t>
            </a:r>
            <a:endParaRPr lang="en-US" dirty="0">
              <a:solidFill>
                <a:schemeClr val="tx1"/>
              </a:solidFill>
              <a:latin typeface="Raleway Light" panose="020B0604020202020204" charset="0"/>
              <a:cs typeface="Arial Narrow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b="1" spc="-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OSCP </a:t>
            </a:r>
            <a:r>
              <a:rPr lang="en-US" b="1" spc="29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–</a:t>
            </a:r>
            <a:r>
              <a:rPr lang="en-US" b="1" spc="-22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7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Offensive </a:t>
            </a:r>
            <a:r>
              <a:rPr lang="en-US" b="1" spc="5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Security </a:t>
            </a:r>
            <a:r>
              <a:rPr lang="en-US" b="1" spc="6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Certified Professional</a:t>
            </a:r>
            <a:endParaRPr lang="en-US" dirty="0">
              <a:solidFill>
                <a:schemeClr val="tx1"/>
              </a:solidFill>
              <a:latin typeface="Raleway Light" panose="020B0604020202020204" charset="0"/>
              <a:cs typeface="Arial Narrow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b="1" spc="-2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OSCE </a:t>
            </a:r>
            <a:r>
              <a:rPr lang="en-US" b="1" spc="29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–</a:t>
            </a:r>
            <a:r>
              <a:rPr lang="en-US" b="1" spc="-22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7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Offensive </a:t>
            </a:r>
            <a:r>
              <a:rPr lang="en-US" b="1" spc="5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Security </a:t>
            </a:r>
            <a:r>
              <a:rPr lang="en-US" b="1" spc="6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Certified </a:t>
            </a:r>
            <a:r>
              <a:rPr lang="en-US" b="1" spc="6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Expert</a:t>
            </a:r>
            <a:endParaRPr lang="en-US" dirty="0">
              <a:solidFill>
                <a:schemeClr val="tx1"/>
              </a:solidFill>
              <a:latin typeface="Raleway Light" panose="020B0604020202020204" charset="0"/>
              <a:cs typeface="Arial Narrow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b="1" spc="6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GWAPT</a:t>
            </a:r>
            <a:r>
              <a:rPr lang="en-US" b="1" spc="-1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29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–</a:t>
            </a:r>
            <a:r>
              <a:rPr lang="en-US" b="1" spc="-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-1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GIAC</a:t>
            </a:r>
            <a:r>
              <a:rPr lang="en-US" b="1" spc="-2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13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Web</a:t>
            </a:r>
            <a:r>
              <a:rPr lang="en-US" b="1" spc="-1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5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Application</a:t>
            </a:r>
            <a:r>
              <a:rPr lang="en-US" b="1" spc="-1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8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Penetration</a:t>
            </a:r>
            <a:r>
              <a:rPr lang="en-US" b="1" spc="-1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8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Tester</a:t>
            </a:r>
            <a:endParaRPr lang="en-US" dirty="0">
              <a:solidFill>
                <a:schemeClr val="tx1"/>
              </a:solidFill>
              <a:latin typeface="Raleway Light" panose="020B0604020202020204" charset="0"/>
              <a:cs typeface="Arial Narrow"/>
            </a:endParaRPr>
          </a:p>
          <a:p>
            <a:pPr marL="355600" indent="-342900">
              <a:spcBef>
                <a:spcPts val="10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b="1" spc="5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GPEN </a:t>
            </a:r>
            <a:r>
              <a:rPr lang="en-US" b="1" spc="29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–</a:t>
            </a:r>
            <a:r>
              <a:rPr lang="en-US" b="1" spc="-16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 </a:t>
            </a:r>
            <a:r>
              <a:rPr lang="en-US" b="1" spc="-1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GIAC </a:t>
            </a:r>
            <a:r>
              <a:rPr lang="en-US" b="1" spc="85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Penetration </a:t>
            </a:r>
            <a:r>
              <a:rPr lang="en-US" b="1" spc="80" dirty="0">
                <a:solidFill>
                  <a:schemeClr val="tx1"/>
                </a:solidFill>
                <a:latin typeface="Raleway Light" panose="020B0604020202020204" charset="0"/>
                <a:cs typeface="Arial Narrow"/>
              </a:rPr>
              <a:t>Tester</a:t>
            </a:r>
            <a:endParaRPr lang="en-US" dirty="0">
              <a:solidFill>
                <a:schemeClr val="tx1"/>
              </a:solidFill>
              <a:latin typeface="Raleway Light" panose="020B0604020202020204" charset="0"/>
              <a:cs typeface="Arial Narrow"/>
            </a:endParaRPr>
          </a:p>
          <a:p>
            <a:pPr marL="285750" indent="-285750">
              <a:buBlip>
                <a:blip r:embed="rId3"/>
              </a:buBlip>
            </a:pPr>
            <a:endParaRPr lang="en-US" dirty="0">
              <a:solidFill>
                <a:schemeClr val="tx1"/>
              </a:solidFill>
              <a:latin typeface="Raleway Light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0CAAAF-3A5A-4346-887A-187B1391A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145" y="510584"/>
            <a:ext cx="2789255" cy="31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3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19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19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643A1-DACF-44B5-9E99-C18F9D0F0597}"/>
              </a:ext>
            </a:extLst>
          </p:cNvPr>
          <p:cNvSpPr txBox="1"/>
          <p:nvPr/>
        </p:nvSpPr>
        <p:spPr>
          <a:xfrm>
            <a:off x="658368" y="546854"/>
            <a:ext cx="330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Defansif</a:t>
            </a:r>
            <a:endParaRPr lang="en-US" sz="1800" b="1" dirty="0">
              <a:latin typeface="Raleway Light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F3B7D-2D2D-40BB-9119-956B4365BC86}"/>
              </a:ext>
            </a:extLst>
          </p:cNvPr>
          <p:cNvSpPr txBox="1"/>
          <p:nvPr/>
        </p:nvSpPr>
        <p:spPr>
          <a:xfrm>
            <a:off x="755904" y="1267968"/>
            <a:ext cx="4364736" cy="246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C9B6DE6-7655-4694-AAB0-7EF48FFF7132}"/>
              </a:ext>
            </a:extLst>
          </p:cNvPr>
          <p:cNvSpPr txBox="1"/>
          <p:nvPr/>
        </p:nvSpPr>
        <p:spPr>
          <a:xfrm>
            <a:off x="536580" y="1010004"/>
            <a:ext cx="6851639" cy="2865528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298450" indent="-28575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dirty="0">
                <a:latin typeface="Raleway Light" panose="020B0604020202020204" charset="0"/>
              </a:rPr>
              <a:t>Basic security knowledge: Security+, SSCP, GSEC, CEH</a:t>
            </a:r>
          </a:p>
          <a:p>
            <a:pPr marL="298450" indent="-28575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dirty="0">
                <a:latin typeface="Raleway Light" panose="020B0604020202020204" charset="0"/>
              </a:rPr>
              <a:t>Intrusion analysis: ECSA, Analyst+, GCIA, GCIH, GCWN, GCUX</a:t>
            </a:r>
          </a:p>
          <a:p>
            <a:pPr marL="298450" indent="-28575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dirty="0">
                <a:latin typeface="Raleway Light" panose="020B0604020202020204" charset="0"/>
              </a:rPr>
              <a:t>Defendable network/system architecture: GCFW, CASP, GPPA, GMON, CISSP, CISSP-ISSAP</a:t>
            </a:r>
          </a:p>
          <a:p>
            <a:pPr marL="298450" indent="-28575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dirty="0">
                <a:latin typeface="Raleway Light" panose="020B0604020202020204" charset="0"/>
              </a:rPr>
              <a:t>Application security: GWEB, CSSLP</a:t>
            </a:r>
          </a:p>
          <a:p>
            <a:pPr marL="298450" indent="-28575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dirty="0">
                <a:latin typeface="Raleway Light" panose="020B0604020202020204" charset="0"/>
              </a:rPr>
              <a:t>Continuous security monitoring: GPPA, GCIH, GMON</a:t>
            </a:r>
          </a:p>
          <a:p>
            <a:pPr marL="298450" indent="-28575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dirty="0">
                <a:latin typeface="Raleway Light" panose="020B0604020202020204" charset="0"/>
              </a:rPr>
              <a:t>Digital forensics: CHFI, GCFA, GCFE</a:t>
            </a:r>
            <a:endParaRPr sz="1800" dirty="0">
              <a:latin typeface="Raleway Light" panose="020B0604020202020204" charset="0"/>
              <a:cs typeface="Arial Narro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4D02B8-061E-4BE4-9C8F-5BFD34E90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071" y="2499360"/>
            <a:ext cx="2288944" cy="225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7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5;p29">
            <a:extLst>
              <a:ext uri="{FF2B5EF4-FFF2-40B4-BE49-F238E27FC236}">
                <a16:creationId xmlns:a16="http://schemas.microsoft.com/office/drawing/2014/main" id="{0A82B202-D4EB-4436-BAA5-F897ECA68F9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</a:t>
            </a:fld>
            <a:endParaRPr lang="en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1E1849-FA58-47D3-90BE-EE3257AEE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5813167"/>
              </p:ext>
            </p:extLst>
          </p:nvPr>
        </p:nvGraphicFramePr>
        <p:xfrm>
          <a:off x="463296" y="451104"/>
          <a:ext cx="7848496" cy="25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21DF14B-E1AF-417A-9884-3CBA4607C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512580"/>
              </p:ext>
            </p:extLst>
          </p:nvPr>
        </p:nvGraphicFramePr>
        <p:xfrm>
          <a:off x="463296" y="2340876"/>
          <a:ext cx="7848496" cy="254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1775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499872" y="512064"/>
            <a:ext cx="390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Ülkelere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Göre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Siber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Saldırı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Tipleri</a:t>
            </a:r>
            <a:endParaRPr lang="en-US" sz="1800" b="1" dirty="0">
              <a:latin typeface="Raleway Light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9872" y="1072896"/>
            <a:ext cx="2304288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Türkiye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5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Rusya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Amerika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Almanya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Çin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285750" indent="-285750">
              <a:buBlip>
                <a:blip r:embed="rId3"/>
              </a:buBlip>
            </a:pPr>
            <a:endParaRPr lang="en-US" sz="1800" dirty="0">
              <a:latin typeface="Raleway Light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24" y="881396"/>
            <a:ext cx="6121637" cy="319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98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21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21</a:t>
            </a:fld>
            <a:endParaRPr lang="en"/>
          </a:p>
        </p:txBody>
      </p:sp>
      <p:sp>
        <p:nvSpPr>
          <p:cNvPr id="5" name="object 5"/>
          <p:cNvSpPr/>
          <p:nvPr/>
        </p:nvSpPr>
        <p:spPr>
          <a:xfrm>
            <a:off x="1767839" y="2185428"/>
            <a:ext cx="5611368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70560" y="561138"/>
            <a:ext cx="6278880" cy="148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Dolandırıcılık</a:t>
            </a:r>
            <a:r>
              <a:rPr lang="en-US" sz="1800" spc="-1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saldırıları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Zararlı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yazılım</a:t>
            </a:r>
            <a:r>
              <a:rPr lang="en-US" sz="1800" spc="2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kullanımı</a:t>
            </a:r>
            <a:r>
              <a:rPr lang="en-US" sz="1800" spc="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ve</a:t>
            </a:r>
            <a:r>
              <a:rPr lang="en-US" sz="1800" spc="-1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yazımı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4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Sosyal</a:t>
            </a:r>
            <a:r>
              <a:rPr lang="en-US" sz="1800" spc="4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mühendislik</a:t>
            </a:r>
            <a:r>
              <a:rPr lang="en-US" sz="1800" spc="-7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saldırıları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endParaRPr lang="en-US" sz="1800" dirty="0">
              <a:solidFill>
                <a:schemeClr val="tx1"/>
              </a:solidFill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179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633984" y="548640"/>
            <a:ext cx="5718048" cy="162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Exploit 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kitlerin</a:t>
            </a:r>
            <a:r>
              <a:rPr lang="en-US" sz="1800" spc="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yazımı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ve</a:t>
            </a:r>
            <a:r>
              <a:rPr lang="en-US" sz="1800" spc="-10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yayılımı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Zararlı</a:t>
            </a: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yazılımlar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Bankacılık</a:t>
            </a: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saldırıları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-3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ATM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saldırıları</a:t>
            </a:r>
            <a:endParaRPr lang="en-US" sz="1800" dirty="0">
              <a:latin typeface="Raleway Light" panose="020B0604020202020204" charset="0"/>
              <a:cs typeface="Calibri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2326799" y="1959265"/>
            <a:ext cx="4754880" cy="2631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32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23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23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573024" y="548640"/>
            <a:ext cx="4450080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1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Exploit </a:t>
            </a:r>
            <a:r>
              <a:rPr lang="en-US" sz="1800" spc="2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Kit 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/ </a:t>
            </a:r>
            <a:r>
              <a:rPr lang="en-US" sz="1800" spc="3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0day</a:t>
            </a:r>
            <a:r>
              <a:rPr lang="en-US" sz="1800" spc="-10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geli</a:t>
            </a:r>
            <a:r>
              <a:rPr lang="en-US" sz="1800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tirmeleri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Zararlı</a:t>
            </a:r>
            <a:r>
              <a:rPr lang="en-US" sz="1800" spc="-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yazılımlar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Underground</a:t>
            </a:r>
            <a:r>
              <a:rPr lang="en-US" sz="1800" spc="-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aktiviteler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Hackerların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bulu</a:t>
            </a:r>
            <a:r>
              <a:rPr lang="en-US" sz="1800" spc="-15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spc="-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ma</a:t>
            </a:r>
            <a:r>
              <a:rPr lang="en-US" sz="1800" spc="-5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noktası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3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Chaos </a:t>
            </a:r>
            <a:r>
              <a:rPr lang="en-US" sz="1800" spc="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Computer</a:t>
            </a:r>
            <a:r>
              <a:rPr lang="en-US" sz="1800" spc="-5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Club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285750" indent="-285750">
              <a:buBlip>
                <a:blip r:embed="rId3"/>
              </a:buBlip>
            </a:pPr>
            <a:endParaRPr lang="en-US" sz="1800" dirty="0">
              <a:solidFill>
                <a:schemeClr val="tx1"/>
              </a:solidFill>
              <a:latin typeface="Raleway Light" panose="020B0604020202020204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5198014" y="548640"/>
            <a:ext cx="2438400" cy="3767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330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24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24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658368" y="695250"/>
            <a:ext cx="3206496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Yazılım</a:t>
            </a: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geli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tirme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Teknoloji</a:t>
            </a:r>
            <a:r>
              <a:rPr lang="en-US" sz="1800" spc="-8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geli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tirme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4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APT 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/ </a:t>
            </a:r>
            <a:r>
              <a:rPr lang="en-US" sz="1800" spc="3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0day</a:t>
            </a:r>
            <a:r>
              <a:rPr lang="en-US" sz="1800" spc="-15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geli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tirimi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Siber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sava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140" dirty="0">
                <a:solidFill>
                  <a:srgbClr val="3B3838"/>
                </a:solidFill>
                <a:latin typeface="Raleway Light" panose="020B0604020202020204" charset="0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faliyetleri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Stuxnet</a:t>
            </a: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vakası</a:t>
            </a:r>
            <a:endParaRPr lang="en-US" sz="1800" dirty="0">
              <a:latin typeface="Raleway Light" panose="020B0604020202020204" charset="0"/>
              <a:cs typeface="Calibri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3864864" y="1390500"/>
            <a:ext cx="4426911" cy="3020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0846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25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25</a:t>
            </a:fld>
            <a:endParaRPr lang="en"/>
          </a:p>
        </p:txBody>
      </p:sp>
      <p:sp>
        <p:nvSpPr>
          <p:cNvPr id="5" name="object 5"/>
          <p:cNvSpPr/>
          <p:nvPr/>
        </p:nvSpPr>
        <p:spPr>
          <a:xfrm>
            <a:off x="4297576" y="530364"/>
            <a:ext cx="4306824" cy="405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82752" y="530364"/>
            <a:ext cx="3614824" cy="259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Zararlı</a:t>
            </a:r>
            <a:r>
              <a:rPr lang="en-US" sz="1800" spc="-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yazılımlar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Otomatize</a:t>
            </a:r>
            <a:r>
              <a:rPr lang="en-US" sz="1800" spc="-1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yazılımlar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Milliyetçi</a:t>
            </a:r>
            <a:r>
              <a:rPr lang="en-US" sz="180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hacker</a:t>
            </a:r>
            <a:r>
              <a:rPr lang="en-US" sz="1800" spc="-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grupları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4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APT 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/ </a:t>
            </a:r>
            <a:r>
              <a:rPr lang="en-US" sz="1800" spc="3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0day 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/ </a:t>
            </a:r>
            <a:r>
              <a:rPr lang="en-US" sz="1800" spc="1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Exploit</a:t>
            </a:r>
            <a:r>
              <a:rPr lang="en-US" sz="1800" spc="-15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geli</a:t>
            </a:r>
            <a:r>
              <a:rPr lang="en-US" sz="1800" spc="-5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spc="-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tirimi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Siber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sava</a:t>
            </a:r>
            <a:r>
              <a:rPr lang="en-US" sz="1800" spc="5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spc="-130" dirty="0">
                <a:solidFill>
                  <a:schemeClr val="tx1"/>
                </a:solidFill>
                <a:latin typeface="Raleway Light" panose="020B0604020202020204" charset="0"/>
              </a:rPr>
              <a:t> </a:t>
            </a:r>
            <a:r>
              <a:rPr lang="en-US" sz="1800" spc="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faliyetleri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285750" indent="-285750">
              <a:buBlip>
                <a:blip r:embed="rId4"/>
              </a:buBlip>
            </a:pPr>
            <a:endParaRPr lang="en-US" sz="1800" dirty="0">
              <a:solidFill>
                <a:schemeClr val="tx1"/>
              </a:solidFill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259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68862553"/>
              </p:ext>
            </p:extLst>
          </p:nvPr>
        </p:nvGraphicFramePr>
        <p:xfrm>
          <a:off x="460308" y="678557"/>
          <a:ext cx="8050680" cy="4045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1114447" y="1390498"/>
            <a:ext cx="1550022" cy="998676"/>
            <a:chOff x="1066800" y="3077369"/>
            <a:chExt cx="1550022" cy="998676"/>
          </a:xfrm>
        </p:grpSpPr>
        <p:sp>
          <p:nvSpPr>
            <p:cNvPr id="39" name="TextBox 38"/>
            <p:cNvSpPr txBox="1"/>
            <p:nvPr/>
          </p:nvSpPr>
          <p:spPr>
            <a:xfrm>
              <a:off x="1066800" y="3552825"/>
              <a:ext cx="1550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Morris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Worm’u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İnternet’i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sardı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Raleway Light" panose="020B0604020202020204" charset="0"/>
                <a:ea typeface="Aller" charset="0"/>
                <a:cs typeface="Aller" charset="0"/>
              </a:endParaRPr>
            </a:p>
          </p:txBody>
        </p:sp>
        <p:grpSp>
          <p:nvGrpSpPr>
            <p:cNvPr id="40" name="Group 52"/>
            <p:cNvGrpSpPr/>
            <p:nvPr/>
          </p:nvGrpSpPr>
          <p:grpSpPr>
            <a:xfrm flipV="1">
              <a:off x="1469521" y="3077369"/>
              <a:ext cx="744534" cy="441166"/>
              <a:chOff x="2971800" y="1581150"/>
              <a:chExt cx="914400" cy="54181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rot="5400000" flipH="1" flipV="1">
                <a:off x="3162300" y="1855470"/>
                <a:ext cx="533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10800000">
                <a:off x="2971800" y="1581150"/>
                <a:ext cx="914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890489" y="1390499"/>
            <a:ext cx="1550022" cy="1214120"/>
            <a:chOff x="1066800" y="3077369"/>
            <a:chExt cx="1550022" cy="1214120"/>
          </a:xfrm>
        </p:grpSpPr>
        <p:sp>
          <p:nvSpPr>
            <p:cNvPr id="44" name="TextBox 43"/>
            <p:cNvSpPr txBox="1"/>
            <p:nvPr/>
          </p:nvSpPr>
          <p:spPr>
            <a:xfrm>
              <a:off x="1066800" y="3552825"/>
              <a:ext cx="15500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Rusya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Estonya’da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İnterneti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kesti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.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Raleway Light" panose="020B0604020202020204" charset="0"/>
                <a:ea typeface="Aller" charset="0"/>
                <a:cs typeface="Aller" charset="0"/>
              </a:endParaRPr>
            </a:p>
          </p:txBody>
        </p:sp>
        <p:grpSp>
          <p:nvGrpSpPr>
            <p:cNvPr id="45" name="Group 52"/>
            <p:cNvGrpSpPr/>
            <p:nvPr/>
          </p:nvGrpSpPr>
          <p:grpSpPr>
            <a:xfrm flipV="1">
              <a:off x="1469521" y="3077369"/>
              <a:ext cx="744534" cy="441166"/>
              <a:chOff x="2971800" y="1581150"/>
              <a:chExt cx="914400" cy="541814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rot="5400000" flipH="1" flipV="1">
                <a:off x="3162300" y="1855470"/>
                <a:ext cx="533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10800000">
                <a:off x="2971800" y="1581150"/>
                <a:ext cx="914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/>
          <p:cNvGrpSpPr/>
          <p:nvPr/>
        </p:nvGrpSpPr>
        <p:grpSpPr>
          <a:xfrm>
            <a:off x="4422902" y="1390500"/>
            <a:ext cx="1971321" cy="1429563"/>
            <a:chOff x="1066800" y="3077369"/>
            <a:chExt cx="1550022" cy="1429563"/>
          </a:xfrm>
        </p:grpSpPr>
        <p:sp>
          <p:nvSpPr>
            <p:cNvPr id="49" name="TextBox 48"/>
            <p:cNvSpPr txBox="1"/>
            <p:nvPr/>
          </p:nvSpPr>
          <p:spPr>
            <a:xfrm>
              <a:off x="1066800" y="3552825"/>
              <a:ext cx="1550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İsrail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Gazze</a:t>
              </a: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saldırılarının</a:t>
              </a: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ardından</a:t>
              </a: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siber</a:t>
              </a: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saldırıya</a:t>
              </a: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uğradı</a:t>
              </a:r>
              <a:r>
                <a:rPr lang="en-US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.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Raleway Light" panose="020B0604020202020204" charset="0"/>
                <a:ea typeface="Aller" charset="0"/>
                <a:cs typeface="Aller" charset="0"/>
              </a:endParaRPr>
            </a:p>
          </p:txBody>
        </p:sp>
        <p:grpSp>
          <p:nvGrpSpPr>
            <p:cNvPr id="50" name="Group 52"/>
            <p:cNvGrpSpPr/>
            <p:nvPr/>
          </p:nvGrpSpPr>
          <p:grpSpPr>
            <a:xfrm flipV="1">
              <a:off x="1469521" y="3077369"/>
              <a:ext cx="744534" cy="441166"/>
              <a:chOff x="2971800" y="1581150"/>
              <a:chExt cx="914400" cy="541814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5400000" flipH="1" flipV="1">
                <a:off x="3162300" y="1855470"/>
                <a:ext cx="533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10800000">
                <a:off x="2971800" y="1581150"/>
                <a:ext cx="914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6450316" y="1390498"/>
            <a:ext cx="1550022" cy="998676"/>
            <a:chOff x="1066800" y="3077369"/>
            <a:chExt cx="1550022" cy="998676"/>
          </a:xfrm>
        </p:grpSpPr>
        <p:sp>
          <p:nvSpPr>
            <p:cNvPr id="54" name="TextBox 53"/>
            <p:cNvSpPr txBox="1"/>
            <p:nvPr/>
          </p:nvSpPr>
          <p:spPr>
            <a:xfrm>
              <a:off x="1066800" y="3552825"/>
              <a:ext cx="1550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Stuxnet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açığa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çıktı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.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Raleway Light" panose="020B0604020202020204" charset="0"/>
                <a:ea typeface="Aller" charset="0"/>
                <a:cs typeface="Aller" charset="0"/>
              </a:endParaRPr>
            </a:p>
          </p:txBody>
        </p:sp>
        <p:grpSp>
          <p:nvGrpSpPr>
            <p:cNvPr id="55" name="Group 52"/>
            <p:cNvGrpSpPr/>
            <p:nvPr/>
          </p:nvGrpSpPr>
          <p:grpSpPr>
            <a:xfrm flipV="1">
              <a:off x="1469521" y="3077369"/>
              <a:ext cx="744534" cy="441166"/>
              <a:chOff x="2971800" y="1581150"/>
              <a:chExt cx="914400" cy="541814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rot="5400000" flipH="1" flipV="1">
                <a:off x="3162300" y="1855470"/>
                <a:ext cx="533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0800000">
                <a:off x="2971800" y="1581150"/>
                <a:ext cx="914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1052930" y="3485552"/>
            <a:ext cx="1924124" cy="1214120"/>
            <a:chOff x="930534" y="3077369"/>
            <a:chExt cx="1924124" cy="1214120"/>
          </a:xfrm>
        </p:grpSpPr>
        <p:sp>
          <p:nvSpPr>
            <p:cNvPr id="59" name="TextBox 58"/>
            <p:cNvSpPr txBox="1"/>
            <p:nvPr/>
          </p:nvSpPr>
          <p:spPr>
            <a:xfrm>
              <a:off x="930534" y="3552825"/>
              <a:ext cx="19241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Çin’in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en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büyük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arama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motoru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Baidu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hacklendi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.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Raleway Light" panose="020B0604020202020204" charset="0"/>
                <a:ea typeface="Aller" charset="0"/>
                <a:cs typeface="Aller" charset="0"/>
              </a:endParaRPr>
            </a:p>
          </p:txBody>
        </p:sp>
        <p:grpSp>
          <p:nvGrpSpPr>
            <p:cNvPr id="60" name="Group 52"/>
            <p:cNvGrpSpPr/>
            <p:nvPr/>
          </p:nvGrpSpPr>
          <p:grpSpPr>
            <a:xfrm flipV="1">
              <a:off x="1469521" y="3077369"/>
              <a:ext cx="744534" cy="441166"/>
              <a:chOff x="2971800" y="1581150"/>
              <a:chExt cx="914400" cy="541814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rot="5400000" flipH="1" flipV="1">
                <a:off x="3162300" y="1855470"/>
                <a:ext cx="533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10800000">
                <a:off x="2971800" y="1581150"/>
                <a:ext cx="914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Group 62"/>
          <p:cNvGrpSpPr/>
          <p:nvPr/>
        </p:nvGrpSpPr>
        <p:grpSpPr>
          <a:xfrm>
            <a:off x="3008136" y="3485553"/>
            <a:ext cx="1550022" cy="1214120"/>
            <a:chOff x="1066800" y="3077369"/>
            <a:chExt cx="1550022" cy="1214120"/>
          </a:xfrm>
        </p:grpSpPr>
        <p:sp>
          <p:nvSpPr>
            <p:cNvPr id="64" name="TextBox 63"/>
            <p:cNvSpPr txBox="1"/>
            <p:nvPr/>
          </p:nvSpPr>
          <p:spPr>
            <a:xfrm>
              <a:off x="1066800" y="3552825"/>
              <a:ext cx="155002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DDoS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saldırısı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internet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etkiledi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.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Raleway Light" panose="020B0604020202020204" charset="0"/>
                <a:ea typeface="Aller" charset="0"/>
                <a:cs typeface="Aller" charset="0"/>
              </a:endParaRPr>
            </a:p>
          </p:txBody>
        </p:sp>
        <p:grpSp>
          <p:nvGrpSpPr>
            <p:cNvPr id="65" name="Group 52"/>
            <p:cNvGrpSpPr/>
            <p:nvPr/>
          </p:nvGrpSpPr>
          <p:grpSpPr>
            <a:xfrm flipV="1">
              <a:off x="1469521" y="3077369"/>
              <a:ext cx="744534" cy="441166"/>
              <a:chOff x="2971800" y="1581150"/>
              <a:chExt cx="914400" cy="541814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 rot="5400000" flipH="1" flipV="1">
                <a:off x="3162300" y="1855470"/>
                <a:ext cx="533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10800000">
                <a:off x="2971800" y="1581150"/>
                <a:ext cx="914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" name="Group 67"/>
          <p:cNvGrpSpPr/>
          <p:nvPr/>
        </p:nvGrpSpPr>
        <p:grpSpPr>
          <a:xfrm>
            <a:off x="4762980" y="3485553"/>
            <a:ext cx="1550022" cy="783233"/>
            <a:chOff x="1066800" y="3077369"/>
            <a:chExt cx="1550022" cy="783233"/>
          </a:xfrm>
        </p:grpSpPr>
        <p:sp>
          <p:nvSpPr>
            <p:cNvPr id="69" name="TextBox 68"/>
            <p:cNvSpPr txBox="1"/>
            <p:nvPr/>
          </p:nvSpPr>
          <p:spPr>
            <a:xfrm>
              <a:off x="1066800" y="3552825"/>
              <a:ext cx="155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WannaCry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Raleway Light" panose="020B0604020202020204" charset="0"/>
                <a:ea typeface="Aller" charset="0"/>
                <a:cs typeface="Aller" charset="0"/>
              </a:endParaRPr>
            </a:p>
          </p:txBody>
        </p:sp>
        <p:grpSp>
          <p:nvGrpSpPr>
            <p:cNvPr id="70" name="Group 52"/>
            <p:cNvGrpSpPr/>
            <p:nvPr/>
          </p:nvGrpSpPr>
          <p:grpSpPr>
            <a:xfrm flipV="1">
              <a:off x="1469521" y="3077369"/>
              <a:ext cx="744534" cy="441166"/>
              <a:chOff x="2971800" y="1581150"/>
              <a:chExt cx="914400" cy="541814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5400000" flipH="1" flipV="1">
                <a:off x="3162300" y="1855470"/>
                <a:ext cx="533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10800000">
                <a:off x="2971800" y="1581150"/>
                <a:ext cx="914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6643581" y="3485553"/>
            <a:ext cx="1550022" cy="998676"/>
            <a:chOff x="1066800" y="3077369"/>
            <a:chExt cx="1550022" cy="998676"/>
          </a:xfrm>
        </p:grpSpPr>
        <p:sp>
          <p:nvSpPr>
            <p:cNvPr id="74" name="TextBox 73"/>
            <p:cNvSpPr txBox="1"/>
            <p:nvPr/>
          </p:nvSpPr>
          <p:spPr>
            <a:xfrm>
              <a:off x="1066800" y="3552825"/>
              <a:ext cx="1550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Meltdown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ve</a:t>
              </a:r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 </a:t>
              </a:r>
              <a:r>
                <a:rPr lang="en-US" sz="1400" b="1" dirty="0" err="1">
                  <a:solidFill>
                    <a:schemeClr val="bg1">
                      <a:lumMod val="65000"/>
                    </a:schemeClr>
                  </a:solidFill>
                  <a:latin typeface="Raleway Light" panose="020B0604020202020204" charset="0"/>
                  <a:ea typeface="Aller" charset="0"/>
                  <a:cs typeface="Aller" charset="0"/>
                </a:rPr>
                <a:t>Spectre</a:t>
              </a:r>
              <a:endParaRPr lang="en-US" sz="1050" dirty="0">
                <a:solidFill>
                  <a:schemeClr val="bg1">
                    <a:lumMod val="65000"/>
                  </a:schemeClr>
                </a:solidFill>
                <a:latin typeface="Raleway Light" panose="020B0604020202020204" charset="0"/>
                <a:ea typeface="Aller" charset="0"/>
                <a:cs typeface="Aller" charset="0"/>
              </a:endParaRPr>
            </a:p>
          </p:txBody>
        </p:sp>
        <p:grpSp>
          <p:nvGrpSpPr>
            <p:cNvPr id="75" name="Group 52"/>
            <p:cNvGrpSpPr/>
            <p:nvPr/>
          </p:nvGrpSpPr>
          <p:grpSpPr>
            <a:xfrm flipV="1">
              <a:off x="1469521" y="3077369"/>
              <a:ext cx="744534" cy="441166"/>
              <a:chOff x="2971800" y="1581150"/>
              <a:chExt cx="914400" cy="541814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 rot="5400000" flipH="1" flipV="1">
                <a:off x="3162300" y="1855470"/>
                <a:ext cx="533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rot="10800000">
                <a:off x="2971800" y="1581150"/>
                <a:ext cx="914400" cy="1588"/>
              </a:xfrm>
              <a:prstGeom prst="line">
                <a:avLst/>
              </a:prstGeom>
              <a:ln w="12700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39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1CF07-E500-4F9E-86C3-4D549CE3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53" y="663981"/>
            <a:ext cx="5053693" cy="38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2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28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F00E5-804D-41D8-9A27-0FD29843F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561975"/>
            <a:ext cx="72294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93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29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29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62051-DA41-4312-9F71-744E2392A26F}"/>
              </a:ext>
            </a:extLst>
          </p:cNvPr>
          <p:cNvSpPr txBox="1"/>
          <p:nvPr/>
        </p:nvSpPr>
        <p:spPr>
          <a:xfrm>
            <a:off x="816864" y="510584"/>
            <a:ext cx="535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Dış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Tehditler</a:t>
            </a:r>
            <a:endParaRPr lang="en-US" sz="1800" b="1" dirty="0">
              <a:latin typeface="Raleway Light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E73C2-AD4E-4A31-ABD7-05DDBDB0FC5E}"/>
              </a:ext>
            </a:extLst>
          </p:cNvPr>
          <p:cNvSpPr txBox="1"/>
          <p:nvPr/>
        </p:nvSpPr>
        <p:spPr>
          <a:xfrm>
            <a:off x="371775" y="987552"/>
            <a:ext cx="497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Blip>
                <a:blip r:embed="rId3"/>
              </a:buBlip>
            </a:pPr>
            <a:r>
              <a:rPr lang="en-US" sz="1800" dirty="0" err="1">
                <a:latin typeface="Raleway Light" panose="020B0604020202020204" charset="0"/>
              </a:rPr>
              <a:t>Hedef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Odaklı</a:t>
            </a:r>
            <a:endParaRPr lang="en-US" sz="1800" dirty="0">
              <a:latin typeface="Raleway Light" panose="020B0604020202020204" charset="0"/>
            </a:endParaRPr>
          </a:p>
          <a:p>
            <a:pPr marL="742950" lvl="1" indent="-285750" algn="just">
              <a:buBlip>
                <a:blip r:embed="rId3"/>
              </a:buBlip>
            </a:pPr>
            <a:r>
              <a:rPr lang="en-US" sz="1800" dirty="0" err="1">
                <a:latin typeface="Raleway Light" panose="020B0604020202020204" charset="0"/>
              </a:rPr>
              <a:t>Hükümet</a:t>
            </a:r>
            <a:r>
              <a:rPr lang="en-US" sz="1800" dirty="0">
                <a:latin typeface="Raleway Light" panose="020B0604020202020204" charset="0"/>
              </a:rPr>
              <a:t>/</a:t>
            </a:r>
            <a:r>
              <a:rPr lang="en-US" sz="1800" dirty="0" err="1">
                <a:latin typeface="Raleway Light" panose="020B0604020202020204" charset="0"/>
              </a:rPr>
              <a:t>Devlet</a:t>
            </a:r>
            <a:endParaRPr lang="en-US" sz="1800" dirty="0">
              <a:latin typeface="Raleway Light" panose="020B0604020202020204" charset="0"/>
            </a:endParaRPr>
          </a:p>
          <a:p>
            <a:pPr marL="742950" lvl="1" indent="-285750" algn="just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Din/Irk</a:t>
            </a:r>
          </a:p>
          <a:p>
            <a:pPr marL="742950" lvl="1" indent="-285750" algn="just">
              <a:buBlip>
                <a:blip r:embed="rId3"/>
              </a:buBlip>
            </a:pPr>
            <a:r>
              <a:rPr lang="en-US" sz="1800" dirty="0">
                <a:latin typeface="Raleway Light" panose="020B0604020202020204" charset="0"/>
              </a:rPr>
              <a:t>Ego</a:t>
            </a:r>
          </a:p>
          <a:p>
            <a:pPr marL="742950" lvl="1" indent="-285750" algn="just">
              <a:buBlip>
                <a:blip r:embed="rId3"/>
              </a:buBlip>
            </a:pPr>
            <a:r>
              <a:rPr lang="en-US" sz="1800" dirty="0" err="1">
                <a:latin typeface="Raleway Light" panose="020B0604020202020204" charset="0"/>
              </a:rPr>
              <a:t>Rakipler</a:t>
            </a:r>
            <a:endParaRPr lang="en-US" sz="1800" dirty="0">
              <a:latin typeface="Raleway Light" panose="020B0604020202020204" charset="0"/>
            </a:endParaRPr>
          </a:p>
          <a:p>
            <a:pPr marL="742950" lvl="1" indent="-285750" algn="just">
              <a:buBlip>
                <a:blip r:embed="rId3"/>
              </a:buBlip>
            </a:pPr>
            <a:r>
              <a:rPr lang="en-US" sz="1800" dirty="0" err="1">
                <a:latin typeface="Raleway Light" panose="020B0604020202020204" charset="0"/>
              </a:rPr>
              <a:t>Terör</a:t>
            </a:r>
            <a:endParaRPr lang="en-US" sz="1800" dirty="0">
              <a:latin typeface="Raleway Ligh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9EA2B-D098-4F64-B43D-A23043798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886" y="510584"/>
            <a:ext cx="36004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58CD9951-F773-4E23-9FFE-5312E7A9C321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3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F975FA-081E-43F7-8C19-D3F795FF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7569"/>
            <a:ext cx="3744196" cy="34083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8F76B0-EDEF-4E4F-B48D-C96ACC5885BA}"/>
              </a:ext>
            </a:extLst>
          </p:cNvPr>
          <p:cNvSpPr txBox="1"/>
          <p:nvPr/>
        </p:nvSpPr>
        <p:spPr>
          <a:xfrm>
            <a:off x="539600" y="867569"/>
            <a:ext cx="480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aleway Light" panose="020B0604020202020204" charset="0"/>
              </a:rPr>
              <a:t>Bilgi </a:t>
            </a:r>
            <a:r>
              <a:rPr lang="en-US" sz="1800" dirty="0" err="1">
                <a:latin typeface="Raleway Light" panose="020B0604020202020204" charset="0"/>
              </a:rPr>
              <a:t>Güvenliği’nin</a:t>
            </a:r>
            <a:r>
              <a:rPr lang="en-US" sz="1800" dirty="0">
                <a:latin typeface="Raleway Light" panose="020B0604020202020204" charset="0"/>
              </a:rPr>
              <a:t> 3 </a:t>
            </a:r>
            <a:r>
              <a:rPr lang="en-US" sz="1800" dirty="0" err="1">
                <a:latin typeface="Raleway Light" panose="020B0604020202020204" charset="0"/>
              </a:rPr>
              <a:t>temel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unsuru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vardır</a:t>
            </a:r>
            <a:r>
              <a:rPr lang="en-US" sz="1800" dirty="0">
                <a:latin typeface="Raleway Light" panose="020B0604020202020204" charset="0"/>
              </a:rPr>
              <a:t>;</a:t>
            </a:r>
          </a:p>
          <a:p>
            <a:pPr marL="285750" indent="-285750">
              <a:buBlip>
                <a:blip r:embed="rId4"/>
              </a:buBlip>
            </a:pPr>
            <a:r>
              <a:rPr lang="en-US" sz="1800" dirty="0" err="1">
                <a:latin typeface="Raleway Light" panose="020B0604020202020204" charset="0"/>
              </a:rPr>
              <a:t>Gizlilik</a:t>
            </a:r>
            <a:endParaRPr lang="en-US" sz="1800" dirty="0">
              <a:latin typeface="Raleway Light" panose="020B060402020202020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1800" dirty="0" err="1">
                <a:latin typeface="Raleway Light" panose="020B0604020202020204" charset="0"/>
              </a:rPr>
              <a:t>Bütünlük</a:t>
            </a:r>
            <a:endParaRPr lang="en-US" sz="1800" dirty="0">
              <a:latin typeface="Raleway Light" panose="020B060402020202020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1800" dirty="0" err="1">
                <a:latin typeface="Raleway Light" panose="020B0604020202020204" charset="0"/>
              </a:rPr>
              <a:t>Erişilebilirlik</a:t>
            </a:r>
            <a:endParaRPr lang="en-US" sz="1800" dirty="0">
              <a:latin typeface="Raleway Light" panose="020B0604020202020204" charset="0"/>
            </a:endParaRPr>
          </a:p>
          <a:p>
            <a:endParaRPr lang="en-US" sz="1800" dirty="0"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7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18CD-C8A2-4C98-A82B-F20253720E79}"/>
              </a:ext>
            </a:extLst>
          </p:cNvPr>
          <p:cNvSpPr txBox="1"/>
          <p:nvPr/>
        </p:nvSpPr>
        <p:spPr>
          <a:xfrm>
            <a:off x="646176" y="510584"/>
            <a:ext cx="315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İç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Tehditler</a:t>
            </a:r>
            <a:endParaRPr lang="en-US" sz="1800" b="1" dirty="0">
              <a:latin typeface="Raleway Light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BF556-0745-4405-89DF-31A344B8D77D}"/>
              </a:ext>
            </a:extLst>
          </p:cNvPr>
          <p:cNvSpPr txBox="1"/>
          <p:nvPr/>
        </p:nvSpPr>
        <p:spPr>
          <a:xfrm>
            <a:off x="646176" y="942359"/>
            <a:ext cx="512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1800" dirty="0" err="1">
                <a:latin typeface="Raleway Light" panose="020B0604020202020204" charset="0"/>
              </a:rPr>
              <a:t>Eğitimsiz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personel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hataları</a:t>
            </a:r>
            <a:endParaRPr lang="en-US" sz="1800" dirty="0">
              <a:latin typeface="Raleway Light" panose="020B060402020202020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1800" dirty="0" err="1">
                <a:latin typeface="Raleway Light" panose="020B0604020202020204" charset="0"/>
              </a:rPr>
              <a:t>Çalışanlar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ve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çalıştıkları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kişiler</a:t>
            </a:r>
            <a:r>
              <a:rPr lang="en-US" sz="1800" dirty="0">
                <a:latin typeface="Raleway Light" panose="020B0604020202020204" charset="0"/>
              </a:rPr>
              <a:t>/</a:t>
            </a:r>
            <a:r>
              <a:rPr lang="en-US" sz="1800" dirty="0" err="1">
                <a:latin typeface="Raleway Light" panose="020B0604020202020204" charset="0"/>
              </a:rPr>
              <a:t>konular</a:t>
            </a:r>
            <a:endParaRPr lang="en-US" sz="1800" dirty="0">
              <a:latin typeface="Raleway Light" panose="020B0604020202020204" charset="0"/>
            </a:endParaRPr>
          </a:p>
          <a:p>
            <a:pPr marL="285750" indent="-285750">
              <a:buBlip>
                <a:blip r:embed="rId3"/>
              </a:buBlip>
            </a:pPr>
            <a:endParaRPr lang="en-US" sz="1800" dirty="0">
              <a:latin typeface="Raleway Light" panose="020B060402020202020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1800" dirty="0" err="1">
                <a:latin typeface="Raleway Light" panose="020B0604020202020204" charset="0"/>
              </a:rPr>
              <a:t>İşten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kovulmuş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eski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çalışan</a:t>
            </a:r>
            <a:endParaRPr lang="en-US" sz="1800" dirty="0">
              <a:latin typeface="Raleway Light" panose="020B060402020202020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1800" dirty="0" err="1">
                <a:latin typeface="Raleway Light" panose="020B0604020202020204" charset="0"/>
              </a:rPr>
              <a:t>Nefret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ve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intikam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duygusu</a:t>
            </a:r>
            <a:endParaRPr lang="en-US" sz="1800" dirty="0">
              <a:latin typeface="Raleway Light" panose="020B0604020202020204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1800" dirty="0" err="1">
                <a:latin typeface="Raleway Light" panose="020B0604020202020204" charset="0"/>
              </a:rPr>
              <a:t>Memnuniyetsiz</a:t>
            </a:r>
            <a:r>
              <a:rPr lang="en-US" sz="1800" dirty="0">
                <a:latin typeface="Raleway Light" panose="020B0604020202020204" charset="0"/>
              </a:rPr>
              <a:t> </a:t>
            </a:r>
            <a:r>
              <a:rPr lang="en-US" sz="1800" dirty="0" err="1">
                <a:latin typeface="Raleway Light" panose="020B0604020202020204" charset="0"/>
              </a:rPr>
              <a:t>çalışan</a:t>
            </a:r>
            <a:endParaRPr lang="en-US" sz="1800" dirty="0">
              <a:latin typeface="Raleway Light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2056E-7416-47FE-A387-2813EB50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432" y="510584"/>
            <a:ext cx="2494893" cy="34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97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31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90A22-CBC2-4744-818F-6074C8E3F7D9}"/>
              </a:ext>
            </a:extLst>
          </p:cNvPr>
          <p:cNvSpPr txBox="1"/>
          <p:nvPr/>
        </p:nvSpPr>
        <p:spPr>
          <a:xfrm>
            <a:off x="556970" y="510584"/>
            <a:ext cx="417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Siber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Saldırı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Kayıpları</a:t>
            </a:r>
            <a:endParaRPr lang="en-US" sz="1800" b="1" dirty="0">
              <a:latin typeface="Raleway Light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A7F9A4-F840-4831-8969-207EFBFF5FFD}"/>
              </a:ext>
            </a:extLst>
          </p:cNvPr>
          <p:cNvSpPr/>
          <p:nvPr/>
        </p:nvSpPr>
        <p:spPr>
          <a:xfrm>
            <a:off x="556970" y="879916"/>
            <a:ext cx="5827853" cy="2549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-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Geçmi</a:t>
            </a:r>
            <a:r>
              <a:rPr lang="en-US" sz="1800" spc="-15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spc="-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te</a:t>
            </a:r>
            <a:r>
              <a:rPr lang="en-US" sz="1800" spc="-1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sadece</a:t>
            </a:r>
            <a:r>
              <a:rPr lang="en-US" sz="1800" spc="3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prestij</a:t>
            </a:r>
            <a:r>
              <a:rPr lang="en-US" sz="1800" spc="1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kaybı</a:t>
            </a:r>
            <a:r>
              <a:rPr lang="en-US" sz="1800" spc="-7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ya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anırdı</a:t>
            </a:r>
            <a:r>
              <a:rPr lang="en-US" sz="1800" spc="-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812800" lvl="1" indent="-34290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812165" algn="l"/>
                <a:tab pos="812800" algn="l"/>
              </a:tabLst>
            </a:pPr>
            <a:r>
              <a:rPr lang="en-US" sz="1800" spc="2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Sayfaların</a:t>
            </a:r>
            <a:r>
              <a:rPr lang="en-US" sz="1800" spc="2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arayüzünün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de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</a:rPr>
              <a:t>ğ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i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tirilmesi</a:t>
            </a:r>
            <a:r>
              <a:rPr lang="en-US" sz="1800" spc="-5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(Defacement)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Günümüzde</a:t>
            </a:r>
            <a:r>
              <a:rPr lang="en-US" sz="1800" spc="1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finansal</a:t>
            </a:r>
            <a:r>
              <a:rPr lang="en-US" sz="1800" spc="3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anlamda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kayıplar</a:t>
            </a:r>
            <a:r>
              <a:rPr lang="en-US" sz="1800" spc="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en</a:t>
            </a:r>
            <a:r>
              <a:rPr lang="en-US" sz="1800" spc="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sık</a:t>
            </a:r>
            <a:r>
              <a:rPr lang="en-US" sz="1800" spc="5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rastlanan</a:t>
            </a:r>
            <a:r>
              <a:rPr lang="en-US" sz="1800" spc="-22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sonuç</a:t>
            </a:r>
            <a:r>
              <a:rPr lang="en-US" sz="1800" spc="2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  <a:p>
            <a:pPr marL="355600" marR="160655" indent="-342900">
              <a:lnSpc>
                <a:spcPct val="148900"/>
              </a:lnSpc>
              <a:spcBef>
                <a:spcPts val="7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4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Servis</a:t>
            </a:r>
            <a:r>
              <a:rPr lang="en-US" sz="1800" spc="4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4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dı</a:t>
            </a:r>
            <a:r>
              <a:rPr lang="en-US" sz="1800" spc="-45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spc="-4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ı</a:t>
            </a:r>
            <a:r>
              <a:rPr lang="en-US" sz="1800" spc="-4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bırakma</a:t>
            </a:r>
            <a:r>
              <a:rPr lang="en-US" sz="1800" spc="1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tipi </a:t>
            </a:r>
            <a:r>
              <a:rPr lang="en-US" sz="1800" spc="1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saldırılar</a:t>
            </a:r>
            <a:r>
              <a:rPr lang="en-US" sz="1800" spc="1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sonrası</a:t>
            </a:r>
            <a:r>
              <a:rPr lang="en-US" sz="1800" spc="3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kurum</a:t>
            </a:r>
            <a:r>
              <a:rPr lang="en-US" sz="180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irket</a:t>
            </a:r>
            <a:r>
              <a:rPr lang="en-US" sz="180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4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servis</a:t>
            </a:r>
            <a:r>
              <a:rPr lang="en-US" sz="1800" spc="45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 </a:t>
            </a:r>
            <a:r>
              <a:rPr lang="en-US" sz="1800" spc="35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kesintisi</a:t>
            </a:r>
            <a:r>
              <a:rPr lang="en-US" sz="1800" spc="-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ya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</a:rPr>
              <a:t>ş</a:t>
            </a:r>
            <a:r>
              <a:rPr lang="en-US" sz="1800" spc="-10" dirty="0" err="1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ayabilir</a:t>
            </a:r>
            <a:r>
              <a:rPr lang="en-US" sz="1800" spc="-10" dirty="0">
                <a:solidFill>
                  <a:schemeClr val="tx1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solidFill>
                <a:schemeClr val="tx1"/>
              </a:solidFill>
              <a:latin typeface="Raleway Light" panose="020B0604020202020204" charset="0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368F6-E9F6-463D-B158-C911F01D6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894" y="695250"/>
            <a:ext cx="3086617" cy="326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35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517B3-DC9D-4D0A-8C28-E49ECAAC0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36" y="382278"/>
            <a:ext cx="7120128" cy="2016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FB914A-E66A-47B8-98B0-3917839B3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936" y="2571750"/>
            <a:ext cx="7255831" cy="216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51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33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4044FF-5591-47BC-B78C-DEEEE2AE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26" y="1519676"/>
            <a:ext cx="7722747" cy="21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34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2EE66-4662-4DF6-9583-1C1046C71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0" y="529512"/>
            <a:ext cx="5596128" cy="2229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9D59B-0E07-4066-AD80-DF52C122A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095" y="2417260"/>
            <a:ext cx="5455329" cy="21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55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35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55976-328C-4A97-A2C2-7BC4662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0" y="487680"/>
            <a:ext cx="5978033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85257-8132-4F71-B2ED-697435305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169" y="2521458"/>
            <a:ext cx="5358231" cy="21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24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36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845713-F560-4393-B594-FCFAB966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4" y="537616"/>
            <a:ext cx="5730240" cy="2282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343BBC-4CCC-4B62-AE72-9C08CB99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455" y="2354976"/>
            <a:ext cx="5351497" cy="21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05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1300F49-9E89-4F84-86A9-A988A82C5FF3}"/>
              </a:ext>
            </a:extLst>
          </p:cNvPr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3" name="Google Shape;285;p29">
            <a:extLst>
              <a:ext uri="{FF2B5EF4-FFF2-40B4-BE49-F238E27FC236}">
                <a16:creationId xmlns:a16="http://schemas.microsoft.com/office/drawing/2014/main" id="{14A37EE1-789C-49F5-B22D-8178502E2BF0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37</a:t>
            </a:fld>
            <a:endParaRPr lang="en" dirty="0"/>
          </a:p>
        </p:txBody>
      </p:sp>
      <p:sp>
        <p:nvSpPr>
          <p:cNvPr id="14" name="Google Shape;96;p16">
            <a:extLst>
              <a:ext uri="{FF2B5EF4-FFF2-40B4-BE49-F238E27FC236}">
                <a16:creationId xmlns:a16="http://schemas.microsoft.com/office/drawing/2014/main" id="{0D995C57-FA41-4FC5-86D1-139D1D8B0FA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1FDEB-9BCE-46C8-B746-A94AD871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19" y="1042874"/>
            <a:ext cx="7676362" cy="30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86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38</a:t>
            </a:fld>
            <a:endParaRPr lang="en" dirty="0"/>
          </a:p>
        </p:txBody>
      </p:sp>
      <p:sp>
        <p:nvSpPr>
          <p:cNvPr id="12" name="Google Shape;96;p16">
            <a:extLst>
              <a:ext uri="{FF2B5EF4-FFF2-40B4-BE49-F238E27FC236}">
                <a16:creationId xmlns:a16="http://schemas.microsoft.com/office/drawing/2014/main" id="{3B6D12B9-12BB-4431-858A-8AA98119C972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38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C4AAF-AEDB-45BE-80FF-AF0AC2DAADA5}"/>
              </a:ext>
            </a:extLst>
          </p:cNvPr>
          <p:cNvSpPr txBox="1"/>
          <p:nvPr/>
        </p:nvSpPr>
        <p:spPr>
          <a:xfrm>
            <a:off x="987552" y="1971585"/>
            <a:ext cx="716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Raleway Light" panose="020B0604020202020204" charset="0"/>
              </a:rPr>
              <a:t>TEŞEKKÜRLER</a:t>
            </a:r>
          </a:p>
        </p:txBody>
      </p:sp>
    </p:spTree>
    <p:extLst>
      <p:ext uri="{BB962C8B-B14F-4D97-AF65-F5344CB8AC3E}">
        <p14:creationId xmlns:p14="http://schemas.microsoft.com/office/powerpoint/2010/main" val="3744081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" name="Google Shape;285;p29">
            <a:extLst>
              <a:ext uri="{FF2B5EF4-FFF2-40B4-BE49-F238E27FC236}">
                <a16:creationId xmlns:a16="http://schemas.microsoft.com/office/drawing/2014/main" id="{0A82B202-D4EB-4436-BAA5-F897ECA68F9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4</a:t>
            </a:fld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12EE9A-DA28-4084-968C-91EE96567C46}"/>
              </a:ext>
            </a:extLst>
          </p:cNvPr>
          <p:cNvSpPr txBox="1"/>
          <p:nvPr/>
        </p:nvSpPr>
        <p:spPr>
          <a:xfrm>
            <a:off x="630387" y="695250"/>
            <a:ext cx="7883225" cy="246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Gizlilik</a:t>
            </a:r>
            <a:endParaRPr lang="en-US" sz="1800" b="1" dirty="0">
              <a:latin typeface="Raleway Light" panose="020B0604020202020204" charset="0"/>
            </a:endParaRPr>
          </a:p>
          <a:p>
            <a:endParaRPr lang="en-US" sz="1800" dirty="0">
              <a:latin typeface="Raleway Light" panose="020B0604020202020204" charset="0"/>
            </a:endParaRPr>
          </a:p>
          <a:p>
            <a:pPr marL="298450" indent="-28575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297815" algn="l"/>
                <a:tab pos="298450" algn="l"/>
              </a:tabLst>
            </a:pP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Bilginin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sadece</a:t>
            </a:r>
            <a:r>
              <a:rPr lang="en-US" sz="1800" spc="3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eri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ilmesine</a:t>
            </a:r>
            <a:r>
              <a:rPr lang="en-US" sz="180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izin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verilen</a:t>
            </a:r>
            <a:r>
              <a:rPr lang="en-US" sz="1800" spc="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ki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</a:t>
            </a:r>
            <a:r>
              <a:rPr lang="en-US" sz="1800" spc="-3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veya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sistem</a:t>
            </a:r>
            <a:r>
              <a:rPr lang="en-US" sz="1800" spc="5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için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eri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ilebilir</a:t>
            </a:r>
            <a:r>
              <a:rPr lang="en-US" sz="1800" spc="-17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olmasıdır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298450" marR="5080" indent="-285750">
              <a:lnSpc>
                <a:spcPct val="148900"/>
              </a:lnSpc>
              <a:spcBef>
                <a:spcPts val="75"/>
              </a:spcBef>
              <a:buClr>
                <a:srgbClr val="FF6D6D"/>
              </a:buClr>
              <a:buBlip>
                <a:blip r:embed="rId3"/>
              </a:buBlip>
              <a:tabLst>
                <a:tab pos="297815" algn="l"/>
                <a:tab pos="298450" algn="l"/>
              </a:tabLst>
            </a:pP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Hedeflenen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ki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iler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dı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ında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bilginin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ba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kaları</a:t>
            </a: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tarafından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okunabilir</a:t>
            </a:r>
            <a:r>
              <a:rPr lang="en-US" sz="180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,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yazılabilir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, 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de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tirilebilir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olmaması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durumunu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ifade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eder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endParaRPr lang="en-US" sz="1800" dirty="0"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0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58CD9951-F773-4E23-9FFE-5312E7A9C321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5</a:t>
            </a:fld>
            <a:endParaRPr lang="en" dirty="0">
              <a:solidFill>
                <a:srgbClr val="FFC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DDAA2-26A8-4003-AD27-13D556FFC5B6}"/>
              </a:ext>
            </a:extLst>
          </p:cNvPr>
          <p:cNvSpPr txBox="1"/>
          <p:nvPr/>
        </p:nvSpPr>
        <p:spPr>
          <a:xfrm>
            <a:off x="606350" y="685800"/>
            <a:ext cx="7931300" cy="265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Raleway Light" panose="020B0604020202020204" charset="0"/>
              </a:rPr>
              <a:t>Bütünlük</a:t>
            </a:r>
            <a:endParaRPr lang="en-US" sz="1800" b="1" dirty="0">
              <a:latin typeface="Raleway Light" panose="020B0604020202020204" charset="0"/>
            </a:endParaRPr>
          </a:p>
          <a:p>
            <a:endParaRPr lang="en-US" sz="1800" dirty="0">
              <a:latin typeface="Raleway Light" panose="020B0604020202020204" charset="0"/>
            </a:endParaRPr>
          </a:p>
          <a:p>
            <a:pPr marL="298450" marR="5080" indent="-285750">
              <a:lnSpc>
                <a:spcPct val="152200"/>
              </a:lnSpc>
              <a:spcBef>
                <a:spcPts val="100"/>
              </a:spcBef>
              <a:buClr>
                <a:srgbClr val="FF6D6D"/>
              </a:buClr>
              <a:buBlip>
                <a:blip r:embed="rId3"/>
              </a:buBlip>
              <a:tabLst>
                <a:tab pos="297815" algn="l"/>
                <a:tab pos="298450" algn="l"/>
              </a:tabLst>
            </a:pP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Bilginin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bozulmadan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,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herhangi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bir</a:t>
            </a:r>
            <a:r>
              <a:rPr lang="en-US" sz="1800" spc="-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de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ime</a:t>
            </a:r>
            <a:r>
              <a:rPr lang="en-US" sz="1800" spc="-3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ramadan</a:t>
            </a:r>
            <a:r>
              <a:rPr lang="en-US" sz="180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ve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tutarlı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 </a:t>
            </a: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bir</a:t>
            </a:r>
            <a:r>
              <a:rPr lang="en-US" sz="1800" spc="-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ekilde</a:t>
            </a: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bulunabilmesidir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298450" marR="683895" indent="-285750">
              <a:lnSpc>
                <a:spcPts val="3290"/>
              </a:lnSpc>
              <a:spcBef>
                <a:spcPts val="225"/>
              </a:spcBef>
              <a:buClr>
                <a:srgbClr val="FF6D6D"/>
              </a:buClr>
              <a:buBlip>
                <a:blip r:embed="rId3"/>
              </a:buBlip>
              <a:tabLst>
                <a:tab pos="297815" algn="l"/>
                <a:tab pos="298450" algn="l"/>
              </a:tabLst>
            </a:pP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Bilginin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kısmen</a:t>
            </a:r>
            <a:r>
              <a:rPr lang="en-US" sz="1800" spc="3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bozulmu</a:t>
            </a: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5" dirty="0">
                <a:solidFill>
                  <a:srgbClr val="3B3838"/>
                </a:solidFill>
                <a:latin typeface="Raleway Light" panose="020B0604020202020204" charset="0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veya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kısmen</a:t>
            </a:r>
            <a:r>
              <a:rPr lang="en-US" sz="1800" spc="3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de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tirilmi</a:t>
            </a:r>
            <a:r>
              <a:rPr lang="en-US" sz="1800" spc="-3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35" dirty="0">
                <a:solidFill>
                  <a:srgbClr val="3B3838"/>
                </a:solidFill>
                <a:latin typeface="Raleway Light" panose="020B0604020202020204" charset="0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olması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bilginin</a:t>
            </a:r>
            <a:r>
              <a:rPr lang="en-US" sz="1800" spc="-254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bütünlü</a:t>
            </a: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ünün</a:t>
            </a:r>
            <a:r>
              <a:rPr lang="en-US" sz="1800" spc="-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 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bozuldu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</a:t>
            </a: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anlamına</a:t>
            </a: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gelir</a:t>
            </a:r>
            <a:r>
              <a:rPr lang="en-US" sz="1800" spc="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endParaRPr lang="en-US" sz="1800" dirty="0"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90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7" name="Google Shape;285;p29">
            <a:extLst>
              <a:ext uri="{FF2B5EF4-FFF2-40B4-BE49-F238E27FC236}">
                <a16:creationId xmlns:a16="http://schemas.microsoft.com/office/drawing/2014/main" id="{0A82B202-D4EB-4436-BAA5-F897ECA68F98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6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0BED8-F220-4645-BCE0-414E4F7FD8DE}"/>
              </a:ext>
            </a:extLst>
          </p:cNvPr>
          <p:cNvSpPr txBox="1"/>
          <p:nvPr/>
        </p:nvSpPr>
        <p:spPr>
          <a:xfrm>
            <a:off x="685800" y="673100"/>
            <a:ext cx="7772400" cy="2497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52200"/>
              </a:lnSpc>
              <a:spcBef>
                <a:spcPts val="100"/>
              </a:spcBef>
              <a:buClr>
                <a:srgbClr val="FF6D6D"/>
              </a:buClr>
              <a:tabLst>
                <a:tab pos="297815" algn="l"/>
                <a:tab pos="298450" algn="l"/>
              </a:tabLst>
            </a:pPr>
            <a:r>
              <a:rPr lang="en-US" sz="1800" b="1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Erişilebilirlik</a:t>
            </a:r>
            <a:endParaRPr lang="en-US" sz="1800" b="1" spc="25" dirty="0">
              <a:solidFill>
                <a:srgbClr val="3B3838"/>
              </a:solidFill>
              <a:latin typeface="Raleway Light" panose="020B0604020202020204" charset="0"/>
              <a:cs typeface="Calibri"/>
            </a:endParaRPr>
          </a:p>
          <a:p>
            <a:pPr marL="12700" marR="5080">
              <a:lnSpc>
                <a:spcPct val="152200"/>
              </a:lnSpc>
              <a:spcBef>
                <a:spcPts val="100"/>
              </a:spcBef>
              <a:buClr>
                <a:srgbClr val="FF6D6D"/>
              </a:buClr>
              <a:tabLst>
                <a:tab pos="297815" algn="l"/>
                <a:tab pos="298450" algn="l"/>
              </a:tabLst>
            </a:pPr>
            <a:endParaRPr lang="en-US" sz="1800" spc="25" dirty="0">
              <a:solidFill>
                <a:srgbClr val="3B3838"/>
              </a:solidFill>
              <a:latin typeface="Raleway Light" panose="020B0604020202020204" charset="0"/>
              <a:cs typeface="Calibri"/>
            </a:endParaRPr>
          </a:p>
          <a:p>
            <a:pPr marL="298450" marR="5080" indent="-285750">
              <a:lnSpc>
                <a:spcPct val="152200"/>
              </a:lnSpc>
              <a:spcBef>
                <a:spcPts val="100"/>
              </a:spcBef>
              <a:buClr>
                <a:srgbClr val="FF6D6D"/>
              </a:buClr>
              <a:buBlip>
                <a:blip r:embed="rId3"/>
              </a:buBlip>
              <a:tabLst>
                <a:tab pos="297815" algn="l"/>
                <a:tab pos="298450" algn="l"/>
              </a:tabLst>
            </a:pP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Bilginin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eri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ime</a:t>
            </a: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izin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verilen</a:t>
            </a:r>
            <a:r>
              <a:rPr lang="en-US" sz="1800" spc="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sistem</a:t>
            </a:r>
            <a:r>
              <a:rPr lang="en-US" sz="1800" spc="5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ve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ki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iler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tarafından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istenildi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</a:t>
            </a:r>
            <a:r>
              <a:rPr lang="en-US" sz="180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anda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ula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ılabilir</a:t>
            </a: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ve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 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kullanılabilir</a:t>
            </a: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olmasıdır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298450" indent="-28575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297815" algn="l"/>
                <a:tab pos="298450" algn="l"/>
              </a:tabLst>
            </a:pPr>
            <a:r>
              <a:rPr lang="en-US" sz="1800" spc="4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DoS</a:t>
            </a:r>
            <a:r>
              <a:rPr lang="en-US" sz="1800" spc="-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, </a:t>
            </a:r>
            <a:r>
              <a:rPr lang="en-US" sz="1800" spc="3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DDoS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saldırıları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bu</a:t>
            </a:r>
            <a:r>
              <a:rPr lang="en-US" sz="180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prensibi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tehdit</a:t>
            </a:r>
            <a:r>
              <a:rPr lang="en-US" sz="1800" spc="-14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eder</a:t>
            </a: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endParaRPr lang="en-US" sz="1800" dirty="0"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58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58CD9951-F773-4E23-9FFE-5312E7A9C321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7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0E39E-1928-40B0-AABD-14272DE1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100" y="455085"/>
            <a:ext cx="2368700" cy="2559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CD94C5-15BE-49DB-90F9-2C098F031CCB}"/>
              </a:ext>
            </a:extLst>
          </p:cNvPr>
          <p:cNvSpPr txBox="1"/>
          <p:nvPr/>
        </p:nvSpPr>
        <p:spPr>
          <a:xfrm>
            <a:off x="584200" y="559936"/>
            <a:ext cx="5511800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225"/>
              </a:spcBef>
            </a:pPr>
            <a:r>
              <a:rPr lang="en-US" sz="1800" b="1" spc="4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HACK </a:t>
            </a:r>
            <a:r>
              <a:rPr lang="en-US" sz="1800" b="1" spc="4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Kavramı</a:t>
            </a:r>
            <a:endParaRPr lang="en-US" sz="1800" b="1" spc="40" dirty="0">
              <a:solidFill>
                <a:srgbClr val="3B3838"/>
              </a:solidFill>
              <a:latin typeface="Raleway Light" panose="020B0604020202020204" charset="0"/>
              <a:cs typeface="Calibri"/>
            </a:endParaRPr>
          </a:p>
          <a:p>
            <a:pPr marL="12700">
              <a:spcBef>
                <a:spcPts val="1225"/>
              </a:spcBef>
            </a:pPr>
            <a:r>
              <a:rPr lang="en-US" sz="1800" i="1" spc="4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Cambridge </a:t>
            </a:r>
            <a:r>
              <a:rPr lang="en-US" sz="1800" i="1" spc="4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Sözlük’e</a:t>
            </a:r>
            <a:r>
              <a:rPr lang="en-US" sz="1800" i="1" spc="4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i="1" spc="4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göre</a:t>
            </a:r>
            <a:r>
              <a:rPr lang="en-US" sz="1800" i="1" spc="4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;</a:t>
            </a:r>
            <a:endParaRPr lang="en-US" sz="1800" i="1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Sistemlerin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/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donanımların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/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yazılımların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amacı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dı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ında</a:t>
            </a:r>
            <a:r>
              <a:rPr lang="en-US" sz="1800" spc="3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kullanılması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055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Bir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sorun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için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üretilen</a:t>
            </a:r>
            <a:r>
              <a:rPr lang="en-US" sz="1800" spc="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çözüme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de 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hack</a:t>
            </a:r>
            <a:r>
              <a:rPr lang="en-US" sz="1800" spc="-15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denebilir</a:t>
            </a:r>
            <a:r>
              <a:rPr lang="en-US" sz="1800" spc="-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355600" indent="-342900">
              <a:spcBef>
                <a:spcPts val="1130"/>
              </a:spcBef>
              <a:buClr>
                <a:srgbClr val="FF6D6D"/>
              </a:buClr>
              <a:buBlip>
                <a:blip r:embed="rId4"/>
              </a:buBlip>
              <a:tabLst>
                <a:tab pos="354965" algn="l"/>
                <a:tab pos="355600" algn="l"/>
              </a:tabLst>
            </a:pP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Bili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im</a:t>
            </a:r>
            <a:r>
              <a:rPr lang="en-US" sz="1800" spc="-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Korsanlı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</a:rPr>
              <a:t>ğ</a:t>
            </a:r>
            <a:r>
              <a:rPr lang="en-US" sz="1800" spc="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ı</a:t>
            </a:r>
            <a:r>
              <a:rPr lang="en-US" sz="1800" spc="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=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Medya</a:t>
            </a:r>
            <a:r>
              <a:rPr lang="en-US" sz="1800" spc="-254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dili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endParaRPr lang="en-US" sz="1800" dirty="0"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804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" name="Google Shape;285;p29">
            <a:extLst>
              <a:ext uri="{FF2B5EF4-FFF2-40B4-BE49-F238E27FC236}">
                <a16:creationId xmlns:a16="http://schemas.microsoft.com/office/drawing/2014/main" id="{0756DB26-3110-4961-B375-76859E804665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8</a:t>
            </a:fld>
            <a:endParaRPr lang="e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26354-5076-491F-A9E3-692E55232397}"/>
              </a:ext>
            </a:extLst>
          </p:cNvPr>
          <p:cNvSpPr txBox="1"/>
          <p:nvPr/>
        </p:nvSpPr>
        <p:spPr>
          <a:xfrm>
            <a:off x="546100" y="566420"/>
            <a:ext cx="6159500" cy="212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spcBef>
                <a:spcPts val="1225"/>
              </a:spcBef>
              <a:buClr>
                <a:srgbClr val="FF6D6D"/>
              </a:buClr>
              <a:tabLst>
                <a:tab pos="354965" algn="l"/>
                <a:tab pos="355600" algn="l"/>
              </a:tabLst>
            </a:pPr>
            <a:r>
              <a:rPr lang="en-US" sz="1800" b="1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HACKER </a:t>
            </a:r>
            <a:r>
              <a:rPr lang="en-US" sz="1800" b="1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Kavramı</a:t>
            </a:r>
            <a:endParaRPr lang="en-US" sz="1800" dirty="0">
              <a:solidFill>
                <a:srgbClr val="3B3838"/>
              </a:solidFill>
              <a:latin typeface="Raleway Light" panose="020B0604020202020204" charset="0"/>
              <a:cs typeface="Calibri"/>
            </a:endParaRPr>
          </a:p>
          <a:p>
            <a:pPr marL="298450" indent="-285750">
              <a:spcBef>
                <a:spcPts val="122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MIT </a:t>
            </a:r>
            <a:r>
              <a:rPr lang="en-US" sz="1800" spc="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üniversitesine</a:t>
            </a:r>
            <a:r>
              <a:rPr lang="en-US" sz="1800" spc="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göre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bili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im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sistemleri</a:t>
            </a:r>
            <a:r>
              <a:rPr lang="en-US" sz="1800" spc="3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üzerine</a:t>
            </a:r>
            <a:r>
              <a:rPr lang="en-US" sz="1800" spc="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çalı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malar</a:t>
            </a:r>
            <a:r>
              <a:rPr lang="en-US" sz="180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yürüten</a:t>
            </a:r>
            <a:r>
              <a:rPr lang="en-US" sz="1800" spc="-4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ki</a:t>
            </a:r>
            <a:r>
              <a:rPr lang="en-US" sz="1800" spc="-25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2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idir</a:t>
            </a:r>
            <a:r>
              <a:rPr lang="en-US" sz="1800" spc="-2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298450" indent="-285750">
              <a:spcBef>
                <a:spcPts val="1130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3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Bilgisayar</a:t>
            </a:r>
            <a:r>
              <a:rPr lang="en-US" sz="1800" spc="-1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3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Korsanı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pPr marL="298450" indent="-285750">
              <a:spcBef>
                <a:spcPts val="1055"/>
              </a:spcBef>
              <a:buClr>
                <a:srgbClr val="FF6D6D"/>
              </a:buClr>
              <a:buBlip>
                <a:blip r:embed="rId3"/>
              </a:buBlip>
              <a:tabLst>
                <a:tab pos="354965" algn="l"/>
                <a:tab pos="355600" algn="l"/>
              </a:tabLst>
            </a:pPr>
            <a:r>
              <a:rPr lang="en-US" sz="1800" spc="-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Genel</a:t>
            </a:r>
            <a:r>
              <a:rPr lang="en-US" sz="1800" spc="-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tanım</a:t>
            </a:r>
            <a:r>
              <a:rPr lang="en-US" sz="1800" spc="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1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olarak</a:t>
            </a:r>
            <a:r>
              <a:rPr lang="en-US" sz="1800" spc="1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7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: </a:t>
            </a:r>
            <a:r>
              <a:rPr lang="en-US" sz="1800" spc="3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hack </a:t>
            </a:r>
            <a:r>
              <a:rPr lang="en-US" sz="1800" spc="15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yapan</a:t>
            </a:r>
            <a:r>
              <a:rPr lang="en-US" sz="1800" spc="-45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 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ki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</a:rPr>
              <a:t>ş</a:t>
            </a:r>
            <a:r>
              <a:rPr lang="en-US" sz="1800" spc="-20" dirty="0" err="1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idir</a:t>
            </a:r>
            <a:r>
              <a:rPr lang="en-US" sz="1800" spc="-20" dirty="0">
                <a:solidFill>
                  <a:srgbClr val="3B3838"/>
                </a:solidFill>
                <a:latin typeface="Raleway Light" panose="020B0604020202020204" charset="0"/>
                <a:cs typeface="Calibri"/>
              </a:rPr>
              <a:t>.</a:t>
            </a:r>
            <a:endParaRPr lang="en-US" sz="1800" dirty="0">
              <a:latin typeface="Raleway Light" panose="020B0604020202020204" charset="0"/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15E31-0423-4A8A-ADC4-06891A98D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147" y="337110"/>
            <a:ext cx="5085883" cy="28593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6;p16">
            <a:extLst>
              <a:ext uri="{FF2B5EF4-FFF2-40B4-BE49-F238E27FC236}">
                <a16:creationId xmlns:a16="http://schemas.microsoft.com/office/drawing/2014/main" id="{58CD9951-F773-4E23-9FFE-5312E7A9C321}"/>
              </a:ext>
            </a:extLst>
          </p:cNvPr>
          <p:cNvSpPr txBox="1">
            <a:spLocks/>
          </p:cNvSpPr>
          <p:nvPr/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solidFill>
                  <a:srgbClr val="FFC000"/>
                </a:solidFill>
              </a:rPr>
              <a:pPr algn="ctr"/>
              <a:t>9</a:t>
            </a:fld>
            <a:endParaRPr lang="en"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F8DF5-5EB9-4159-8321-B504658E7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847725"/>
            <a:ext cx="5715000" cy="34480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3512" y="478393"/>
            <a:ext cx="323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latin typeface="Raleway Light" panose="020B0604020202020204" charset="0"/>
              </a:rPr>
              <a:t>Siber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Güvenlikte</a:t>
            </a:r>
            <a:r>
              <a:rPr lang="en-US" sz="1800" b="1" dirty="0">
                <a:latin typeface="Raleway Light" panose="020B0604020202020204" charset="0"/>
              </a:rPr>
              <a:t> </a:t>
            </a:r>
            <a:r>
              <a:rPr lang="en-US" sz="1800" b="1" dirty="0" err="1">
                <a:latin typeface="Raleway Light" panose="020B0604020202020204" charset="0"/>
              </a:rPr>
              <a:t>Kariyer</a:t>
            </a:r>
            <a:endParaRPr lang="en-US" sz="1800" b="1" dirty="0">
              <a:latin typeface="Raleway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668276"/>
      </p:ext>
    </p:extLst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916</TotalTime>
  <Words>791</Words>
  <Application>Microsoft Office PowerPoint</Application>
  <PresentationFormat>On-screen Show (16:9)</PresentationFormat>
  <Paragraphs>233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Baskerville Old Face</vt:lpstr>
      <vt:lpstr>Raleway Light</vt:lpstr>
      <vt:lpstr>Arial</vt:lpstr>
      <vt:lpstr>Raleway ExtraBold</vt:lpstr>
      <vt:lpstr>Olivia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Alperen Soydan</cp:lastModifiedBy>
  <cp:revision>551</cp:revision>
  <dcterms:modified xsi:type="dcterms:W3CDTF">2019-12-21T09:56:14Z</dcterms:modified>
</cp:coreProperties>
</file>